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66" r:id="rId12"/>
    <p:sldId id="267" r:id="rId13"/>
    <p:sldId id="273" r:id="rId14"/>
    <p:sldId id="268" r:id="rId15"/>
    <p:sldId id="269" r:id="rId16"/>
    <p:sldId id="270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C448D-0470-4D5B-9868-7A06648C8D5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CFAEE97-A605-4751-94C1-4B80E1F3A9CC}">
      <dgm:prSet/>
      <dgm:spPr/>
      <dgm:t>
        <a:bodyPr/>
        <a:lstStyle/>
        <a:p>
          <a:r>
            <a:rPr lang="en-CA"/>
            <a:t>What Social Influence is</a:t>
          </a:r>
          <a:endParaRPr lang="en-US"/>
        </a:p>
      </dgm:t>
    </dgm:pt>
    <dgm:pt modelId="{C8B57EFB-50B8-470A-A16F-CE466E2856A2}" type="parTrans" cxnId="{92E9A421-FE23-4485-B833-E20C90DA1462}">
      <dgm:prSet/>
      <dgm:spPr/>
      <dgm:t>
        <a:bodyPr/>
        <a:lstStyle/>
        <a:p>
          <a:endParaRPr lang="en-US"/>
        </a:p>
      </dgm:t>
    </dgm:pt>
    <dgm:pt modelId="{50E79C58-F81B-4EA7-9E16-7532E2FD45A0}" type="sibTrans" cxnId="{92E9A421-FE23-4485-B833-E20C90DA1462}">
      <dgm:prSet/>
      <dgm:spPr/>
      <dgm:t>
        <a:bodyPr/>
        <a:lstStyle/>
        <a:p>
          <a:endParaRPr lang="en-US"/>
        </a:p>
      </dgm:t>
    </dgm:pt>
    <dgm:pt modelId="{C220CC9E-85E1-4DC5-84E2-CD1772060F3E}">
      <dgm:prSet/>
      <dgm:spPr/>
      <dgm:t>
        <a:bodyPr/>
        <a:lstStyle/>
        <a:p>
          <a:r>
            <a:rPr lang="en-CA"/>
            <a:t>How Persuasion Works</a:t>
          </a:r>
          <a:endParaRPr lang="en-US"/>
        </a:p>
      </dgm:t>
    </dgm:pt>
    <dgm:pt modelId="{766F0A7D-A7AA-4EAF-9966-8BFD90EEE31A}" type="parTrans" cxnId="{85436FAB-8D16-4DC2-9B6B-64F5880697BE}">
      <dgm:prSet/>
      <dgm:spPr/>
      <dgm:t>
        <a:bodyPr/>
        <a:lstStyle/>
        <a:p>
          <a:endParaRPr lang="en-US"/>
        </a:p>
      </dgm:t>
    </dgm:pt>
    <dgm:pt modelId="{43DB34F7-FB54-49E1-B1AC-1496A8BDE6DA}" type="sibTrans" cxnId="{85436FAB-8D16-4DC2-9B6B-64F5880697BE}">
      <dgm:prSet/>
      <dgm:spPr/>
      <dgm:t>
        <a:bodyPr/>
        <a:lstStyle/>
        <a:p>
          <a:endParaRPr lang="en-US"/>
        </a:p>
      </dgm:t>
    </dgm:pt>
    <dgm:pt modelId="{9E21B7BF-4D2E-4CAE-99E2-66D2CB428B79}">
      <dgm:prSet/>
      <dgm:spPr/>
      <dgm:t>
        <a:bodyPr/>
        <a:lstStyle/>
        <a:p>
          <a:r>
            <a:rPr lang="en-CA"/>
            <a:t>How Compliance Works</a:t>
          </a:r>
          <a:endParaRPr lang="en-US"/>
        </a:p>
      </dgm:t>
    </dgm:pt>
    <dgm:pt modelId="{482F58F4-3D96-46D9-BE08-9D3A856970B6}" type="parTrans" cxnId="{7B3D8B2D-6A99-4BFA-8F2A-21DA373BBB6A}">
      <dgm:prSet/>
      <dgm:spPr/>
      <dgm:t>
        <a:bodyPr/>
        <a:lstStyle/>
        <a:p>
          <a:endParaRPr lang="en-US"/>
        </a:p>
      </dgm:t>
    </dgm:pt>
    <dgm:pt modelId="{00B836FD-E90F-478D-9648-08CC3C26A365}" type="sibTrans" cxnId="{7B3D8B2D-6A99-4BFA-8F2A-21DA373BBB6A}">
      <dgm:prSet/>
      <dgm:spPr/>
      <dgm:t>
        <a:bodyPr/>
        <a:lstStyle/>
        <a:p>
          <a:endParaRPr lang="en-US"/>
        </a:p>
      </dgm:t>
    </dgm:pt>
    <dgm:pt modelId="{6D590E9F-E934-4C1F-923D-2E7FEC194C5A}">
      <dgm:prSet/>
      <dgm:spPr/>
      <dgm:t>
        <a:bodyPr/>
        <a:lstStyle/>
        <a:p>
          <a:r>
            <a:rPr lang="en-CA"/>
            <a:t>How Obedience and Resistance Work</a:t>
          </a:r>
          <a:endParaRPr lang="en-US"/>
        </a:p>
      </dgm:t>
    </dgm:pt>
    <dgm:pt modelId="{62933F1D-3DDF-42E3-B091-504EEA175387}" type="parTrans" cxnId="{9CD0998E-CB9D-42C8-A4AB-AF728FF052B6}">
      <dgm:prSet/>
      <dgm:spPr/>
      <dgm:t>
        <a:bodyPr/>
        <a:lstStyle/>
        <a:p>
          <a:endParaRPr lang="en-US"/>
        </a:p>
      </dgm:t>
    </dgm:pt>
    <dgm:pt modelId="{84E76FB5-4F1D-44B4-A599-44286CB8929C}" type="sibTrans" cxnId="{9CD0998E-CB9D-42C8-A4AB-AF728FF052B6}">
      <dgm:prSet/>
      <dgm:spPr/>
      <dgm:t>
        <a:bodyPr/>
        <a:lstStyle/>
        <a:p>
          <a:endParaRPr lang="en-US"/>
        </a:p>
      </dgm:t>
    </dgm:pt>
    <dgm:pt modelId="{84CE7777-A009-4B7A-93CD-469DB3E2CF6B}" type="pres">
      <dgm:prSet presAssocID="{8A6C448D-0470-4D5B-9868-7A06648C8D54}" presName="linear" presStyleCnt="0">
        <dgm:presLayoutVars>
          <dgm:animLvl val="lvl"/>
          <dgm:resizeHandles val="exact"/>
        </dgm:presLayoutVars>
      </dgm:prSet>
      <dgm:spPr/>
    </dgm:pt>
    <dgm:pt modelId="{E1244A1F-5D59-4427-9FCE-F40CE6905981}" type="pres">
      <dgm:prSet presAssocID="{6CFAEE97-A605-4751-94C1-4B80E1F3A9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B0938C5-9CF7-492A-B02A-C98D1FAAB240}" type="pres">
      <dgm:prSet presAssocID="{50E79C58-F81B-4EA7-9E16-7532E2FD45A0}" presName="spacer" presStyleCnt="0"/>
      <dgm:spPr/>
    </dgm:pt>
    <dgm:pt modelId="{8BD97C6C-3417-46AE-976F-F77EA4A8E9DF}" type="pres">
      <dgm:prSet presAssocID="{C220CC9E-85E1-4DC5-84E2-CD1772060F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F3682F9-C9F6-47B6-9252-3D59F10E16DE}" type="pres">
      <dgm:prSet presAssocID="{43DB34F7-FB54-49E1-B1AC-1496A8BDE6DA}" presName="spacer" presStyleCnt="0"/>
      <dgm:spPr/>
    </dgm:pt>
    <dgm:pt modelId="{668D54C2-7D17-4621-9A3C-D180582C29E6}" type="pres">
      <dgm:prSet presAssocID="{9E21B7BF-4D2E-4CAE-99E2-66D2CB428B7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B06644E-D8E6-42AC-8C83-EC7998CDB4D0}" type="pres">
      <dgm:prSet presAssocID="{00B836FD-E90F-478D-9648-08CC3C26A365}" presName="spacer" presStyleCnt="0"/>
      <dgm:spPr/>
    </dgm:pt>
    <dgm:pt modelId="{48125B1E-6423-447D-B2F8-6634A0320B64}" type="pres">
      <dgm:prSet presAssocID="{6D590E9F-E934-4C1F-923D-2E7FEC194C5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BC23519-8A33-43FE-A27F-7C111D2C709B}" type="presOf" srcId="{6CFAEE97-A605-4751-94C1-4B80E1F3A9CC}" destId="{E1244A1F-5D59-4427-9FCE-F40CE6905981}" srcOrd="0" destOrd="0" presId="urn:microsoft.com/office/officeart/2005/8/layout/vList2"/>
    <dgm:cxn modelId="{92E9A421-FE23-4485-B833-E20C90DA1462}" srcId="{8A6C448D-0470-4D5B-9868-7A06648C8D54}" destId="{6CFAEE97-A605-4751-94C1-4B80E1F3A9CC}" srcOrd="0" destOrd="0" parTransId="{C8B57EFB-50B8-470A-A16F-CE466E2856A2}" sibTransId="{50E79C58-F81B-4EA7-9E16-7532E2FD45A0}"/>
    <dgm:cxn modelId="{7B3D8B2D-6A99-4BFA-8F2A-21DA373BBB6A}" srcId="{8A6C448D-0470-4D5B-9868-7A06648C8D54}" destId="{9E21B7BF-4D2E-4CAE-99E2-66D2CB428B79}" srcOrd="2" destOrd="0" parTransId="{482F58F4-3D96-46D9-BE08-9D3A856970B6}" sibTransId="{00B836FD-E90F-478D-9648-08CC3C26A365}"/>
    <dgm:cxn modelId="{7CAD2E4C-D9BE-418F-B564-34BBF1099B52}" type="presOf" srcId="{6D590E9F-E934-4C1F-923D-2E7FEC194C5A}" destId="{48125B1E-6423-447D-B2F8-6634A0320B64}" srcOrd="0" destOrd="0" presId="urn:microsoft.com/office/officeart/2005/8/layout/vList2"/>
    <dgm:cxn modelId="{74090A51-66AB-4A06-B5A1-378B8BEDE78B}" type="presOf" srcId="{8A6C448D-0470-4D5B-9868-7A06648C8D54}" destId="{84CE7777-A009-4B7A-93CD-469DB3E2CF6B}" srcOrd="0" destOrd="0" presId="urn:microsoft.com/office/officeart/2005/8/layout/vList2"/>
    <dgm:cxn modelId="{46BA8879-91CB-4D1A-8620-97F98D17C0C9}" type="presOf" srcId="{9E21B7BF-4D2E-4CAE-99E2-66D2CB428B79}" destId="{668D54C2-7D17-4621-9A3C-D180582C29E6}" srcOrd="0" destOrd="0" presId="urn:microsoft.com/office/officeart/2005/8/layout/vList2"/>
    <dgm:cxn modelId="{9CD0998E-CB9D-42C8-A4AB-AF728FF052B6}" srcId="{8A6C448D-0470-4D5B-9868-7A06648C8D54}" destId="{6D590E9F-E934-4C1F-923D-2E7FEC194C5A}" srcOrd="3" destOrd="0" parTransId="{62933F1D-3DDF-42E3-B091-504EEA175387}" sibTransId="{84E76FB5-4F1D-44B4-A599-44286CB8929C}"/>
    <dgm:cxn modelId="{85436FAB-8D16-4DC2-9B6B-64F5880697BE}" srcId="{8A6C448D-0470-4D5B-9868-7A06648C8D54}" destId="{C220CC9E-85E1-4DC5-84E2-CD1772060F3E}" srcOrd="1" destOrd="0" parTransId="{766F0A7D-A7AA-4EAF-9966-8BFD90EEE31A}" sibTransId="{43DB34F7-FB54-49E1-B1AC-1496A8BDE6DA}"/>
    <dgm:cxn modelId="{BA5EE7D3-876B-430B-9103-9A746018FFB5}" type="presOf" srcId="{C220CC9E-85E1-4DC5-84E2-CD1772060F3E}" destId="{8BD97C6C-3417-46AE-976F-F77EA4A8E9DF}" srcOrd="0" destOrd="0" presId="urn:microsoft.com/office/officeart/2005/8/layout/vList2"/>
    <dgm:cxn modelId="{76DEB3BD-F55E-4770-8E07-A1F0A96408A0}" type="presParOf" srcId="{84CE7777-A009-4B7A-93CD-469DB3E2CF6B}" destId="{E1244A1F-5D59-4427-9FCE-F40CE6905981}" srcOrd="0" destOrd="0" presId="urn:microsoft.com/office/officeart/2005/8/layout/vList2"/>
    <dgm:cxn modelId="{9697FE94-827F-4077-8518-E30095D49D5B}" type="presParOf" srcId="{84CE7777-A009-4B7A-93CD-469DB3E2CF6B}" destId="{9B0938C5-9CF7-492A-B02A-C98D1FAAB240}" srcOrd="1" destOrd="0" presId="urn:microsoft.com/office/officeart/2005/8/layout/vList2"/>
    <dgm:cxn modelId="{E63931D9-56E8-4C21-9343-C7D658D7BA02}" type="presParOf" srcId="{84CE7777-A009-4B7A-93CD-469DB3E2CF6B}" destId="{8BD97C6C-3417-46AE-976F-F77EA4A8E9DF}" srcOrd="2" destOrd="0" presId="urn:microsoft.com/office/officeart/2005/8/layout/vList2"/>
    <dgm:cxn modelId="{4C4E4834-D745-49A2-9BF9-DB2F0443C247}" type="presParOf" srcId="{84CE7777-A009-4B7A-93CD-469DB3E2CF6B}" destId="{6F3682F9-C9F6-47B6-9252-3D59F10E16DE}" srcOrd="3" destOrd="0" presId="urn:microsoft.com/office/officeart/2005/8/layout/vList2"/>
    <dgm:cxn modelId="{42103632-D0D7-45B9-942A-C954DF5F7EF2}" type="presParOf" srcId="{84CE7777-A009-4B7A-93CD-469DB3E2CF6B}" destId="{668D54C2-7D17-4621-9A3C-D180582C29E6}" srcOrd="4" destOrd="0" presId="urn:microsoft.com/office/officeart/2005/8/layout/vList2"/>
    <dgm:cxn modelId="{D91353D2-73E1-4975-ACA6-47B99C306507}" type="presParOf" srcId="{84CE7777-A009-4B7A-93CD-469DB3E2CF6B}" destId="{AB06644E-D8E6-42AC-8C83-EC7998CDB4D0}" srcOrd="5" destOrd="0" presId="urn:microsoft.com/office/officeart/2005/8/layout/vList2"/>
    <dgm:cxn modelId="{BE1DFA85-C47A-4383-9089-18A183C9121F}" type="presParOf" srcId="{84CE7777-A009-4B7A-93CD-469DB3E2CF6B}" destId="{48125B1E-6423-447D-B2F8-6634A0320B6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13A8B-2C15-4668-90E9-7713050BA6D6}" type="doc">
      <dgm:prSet loTypeId="urn:microsoft.com/office/officeart/2005/8/layout/process1" loCatId="process" qsTypeId="urn:microsoft.com/office/officeart/2005/8/quickstyle/3d3" qsCatId="3D" csTypeId="urn:microsoft.com/office/officeart/2005/8/colors/accent2_2" csCatId="accent2" phldr="1"/>
      <dgm:spPr/>
    </dgm:pt>
    <dgm:pt modelId="{4696CFFE-2C9A-428B-9ED3-D1F4C3C529FD}">
      <dgm:prSet phldrT="[Text]"/>
      <dgm:spPr/>
      <dgm:t>
        <a:bodyPr/>
        <a:lstStyle/>
        <a:p>
          <a:r>
            <a:rPr lang="en-US" dirty="0"/>
            <a:t>The Source</a:t>
          </a:r>
        </a:p>
      </dgm:t>
    </dgm:pt>
    <dgm:pt modelId="{1236A2C1-ECE9-4C32-B322-2E79CD9764C1}" type="parTrans" cxnId="{71AC1298-D8F9-454A-B68E-E2CAEAFCCFCA}">
      <dgm:prSet/>
      <dgm:spPr/>
      <dgm:t>
        <a:bodyPr/>
        <a:lstStyle/>
        <a:p>
          <a:endParaRPr lang="en-US"/>
        </a:p>
      </dgm:t>
    </dgm:pt>
    <dgm:pt modelId="{667485B2-51AE-4E7F-99BB-3AF9A894AEC4}" type="sibTrans" cxnId="{71AC1298-D8F9-454A-B68E-E2CAEAFCCFCA}">
      <dgm:prSet/>
      <dgm:spPr/>
      <dgm:t>
        <a:bodyPr/>
        <a:lstStyle/>
        <a:p>
          <a:endParaRPr lang="en-US"/>
        </a:p>
      </dgm:t>
    </dgm:pt>
    <dgm:pt modelId="{8AAF1CD8-9194-48C0-BD38-B11C66D084D9}">
      <dgm:prSet phldrT="[Text]"/>
      <dgm:spPr/>
      <dgm:t>
        <a:bodyPr/>
        <a:lstStyle/>
        <a:p>
          <a:r>
            <a:rPr lang="en-US" dirty="0"/>
            <a:t>The Message</a:t>
          </a:r>
        </a:p>
      </dgm:t>
    </dgm:pt>
    <dgm:pt modelId="{FCAA141B-8160-4297-9DEB-C023B3176CED}" type="parTrans" cxnId="{F7D0629F-A8D2-4F30-B06C-9D0E01D8D803}">
      <dgm:prSet/>
      <dgm:spPr/>
      <dgm:t>
        <a:bodyPr/>
        <a:lstStyle/>
        <a:p>
          <a:endParaRPr lang="en-US"/>
        </a:p>
      </dgm:t>
    </dgm:pt>
    <dgm:pt modelId="{CC6DBB5D-3DEE-40B2-8684-CAB2FFBC3768}" type="sibTrans" cxnId="{F7D0629F-A8D2-4F30-B06C-9D0E01D8D803}">
      <dgm:prSet/>
      <dgm:spPr/>
      <dgm:t>
        <a:bodyPr/>
        <a:lstStyle/>
        <a:p>
          <a:endParaRPr lang="en-US"/>
        </a:p>
      </dgm:t>
    </dgm:pt>
    <dgm:pt modelId="{024BEB8E-DB81-499D-9CF7-F12A55E27490}">
      <dgm:prSet phldrT="[Text]"/>
      <dgm:spPr/>
      <dgm:t>
        <a:bodyPr/>
        <a:lstStyle/>
        <a:p>
          <a:r>
            <a:rPr lang="en-US" dirty="0"/>
            <a:t>The Target</a:t>
          </a:r>
        </a:p>
      </dgm:t>
    </dgm:pt>
    <dgm:pt modelId="{1DEB1ED5-722B-422D-B54B-7571B9B4DE6A}" type="parTrans" cxnId="{FD4DA6EA-C0ED-4108-8B59-1319926BAC9E}">
      <dgm:prSet/>
      <dgm:spPr/>
      <dgm:t>
        <a:bodyPr/>
        <a:lstStyle/>
        <a:p>
          <a:endParaRPr lang="en-US"/>
        </a:p>
      </dgm:t>
    </dgm:pt>
    <dgm:pt modelId="{877933CC-F602-4098-9D36-4F7EB06629C1}" type="sibTrans" cxnId="{FD4DA6EA-C0ED-4108-8B59-1319926BAC9E}">
      <dgm:prSet/>
      <dgm:spPr/>
      <dgm:t>
        <a:bodyPr/>
        <a:lstStyle/>
        <a:p>
          <a:endParaRPr lang="en-US"/>
        </a:p>
      </dgm:t>
    </dgm:pt>
    <dgm:pt modelId="{DC57E3B4-167A-42A4-AA6B-92A2DA58D1E9}">
      <dgm:prSet/>
      <dgm:spPr/>
      <dgm:t>
        <a:bodyPr/>
        <a:lstStyle/>
        <a:p>
          <a:r>
            <a:rPr lang="en-US" dirty="0"/>
            <a:t>The Response</a:t>
          </a:r>
        </a:p>
      </dgm:t>
    </dgm:pt>
    <dgm:pt modelId="{F2CBB2D5-D392-4358-830D-685E0D81F201}" type="parTrans" cxnId="{40DBF87D-95C7-4A41-9AFC-4F7126C52F21}">
      <dgm:prSet/>
      <dgm:spPr/>
      <dgm:t>
        <a:bodyPr/>
        <a:lstStyle/>
        <a:p>
          <a:endParaRPr lang="en-US"/>
        </a:p>
      </dgm:t>
    </dgm:pt>
    <dgm:pt modelId="{D4DA2322-B516-4692-B5D8-46F20C0BCF1C}" type="sibTrans" cxnId="{40DBF87D-95C7-4A41-9AFC-4F7126C52F21}">
      <dgm:prSet/>
      <dgm:spPr/>
      <dgm:t>
        <a:bodyPr/>
        <a:lstStyle/>
        <a:p>
          <a:endParaRPr lang="en-US"/>
        </a:p>
      </dgm:t>
    </dgm:pt>
    <dgm:pt modelId="{4A4CF577-4E99-4883-8969-28FAE6F0F321}" type="pres">
      <dgm:prSet presAssocID="{A1D13A8B-2C15-4668-90E9-7713050BA6D6}" presName="Name0" presStyleCnt="0">
        <dgm:presLayoutVars>
          <dgm:dir/>
          <dgm:resizeHandles val="exact"/>
        </dgm:presLayoutVars>
      </dgm:prSet>
      <dgm:spPr/>
    </dgm:pt>
    <dgm:pt modelId="{6F4318BF-B661-4771-A070-51CE5B8CB3BC}" type="pres">
      <dgm:prSet presAssocID="{4696CFFE-2C9A-428B-9ED3-D1F4C3C529FD}" presName="node" presStyleLbl="node1" presStyleIdx="0" presStyleCnt="4">
        <dgm:presLayoutVars>
          <dgm:bulletEnabled val="1"/>
        </dgm:presLayoutVars>
      </dgm:prSet>
      <dgm:spPr/>
    </dgm:pt>
    <dgm:pt modelId="{ADE596B2-18E9-47D3-9AAA-A65B1DD57EF0}" type="pres">
      <dgm:prSet presAssocID="{667485B2-51AE-4E7F-99BB-3AF9A894AEC4}" presName="sibTrans" presStyleLbl="sibTrans2D1" presStyleIdx="0" presStyleCnt="3"/>
      <dgm:spPr/>
    </dgm:pt>
    <dgm:pt modelId="{F54BFEA9-3E96-4F30-8259-9DA1DBF59443}" type="pres">
      <dgm:prSet presAssocID="{667485B2-51AE-4E7F-99BB-3AF9A894AEC4}" presName="connectorText" presStyleLbl="sibTrans2D1" presStyleIdx="0" presStyleCnt="3"/>
      <dgm:spPr/>
    </dgm:pt>
    <dgm:pt modelId="{B06FD79E-58D8-45E9-B2D3-CADB793E04E1}" type="pres">
      <dgm:prSet presAssocID="{8AAF1CD8-9194-48C0-BD38-B11C66D084D9}" presName="node" presStyleLbl="node1" presStyleIdx="1" presStyleCnt="4">
        <dgm:presLayoutVars>
          <dgm:bulletEnabled val="1"/>
        </dgm:presLayoutVars>
      </dgm:prSet>
      <dgm:spPr/>
    </dgm:pt>
    <dgm:pt modelId="{625830A6-B5C4-4D3F-8053-FE2D26F21BFB}" type="pres">
      <dgm:prSet presAssocID="{CC6DBB5D-3DEE-40B2-8684-CAB2FFBC3768}" presName="sibTrans" presStyleLbl="sibTrans2D1" presStyleIdx="1" presStyleCnt="3"/>
      <dgm:spPr/>
    </dgm:pt>
    <dgm:pt modelId="{09983253-FEE3-470C-B7B0-CF1F85B50B00}" type="pres">
      <dgm:prSet presAssocID="{CC6DBB5D-3DEE-40B2-8684-CAB2FFBC3768}" presName="connectorText" presStyleLbl="sibTrans2D1" presStyleIdx="1" presStyleCnt="3"/>
      <dgm:spPr/>
    </dgm:pt>
    <dgm:pt modelId="{A0DDBE27-7FA2-4ADC-A001-D82042A227FE}" type="pres">
      <dgm:prSet presAssocID="{024BEB8E-DB81-499D-9CF7-F12A55E27490}" presName="node" presStyleLbl="node1" presStyleIdx="2" presStyleCnt="4">
        <dgm:presLayoutVars>
          <dgm:bulletEnabled val="1"/>
        </dgm:presLayoutVars>
      </dgm:prSet>
      <dgm:spPr/>
    </dgm:pt>
    <dgm:pt modelId="{0D09A774-7E4B-443B-923D-1A9EB6C600C2}" type="pres">
      <dgm:prSet presAssocID="{877933CC-F602-4098-9D36-4F7EB06629C1}" presName="sibTrans" presStyleLbl="sibTrans2D1" presStyleIdx="2" presStyleCnt="3"/>
      <dgm:spPr/>
    </dgm:pt>
    <dgm:pt modelId="{B1A0A9CF-609B-459C-B392-3EC396E752AB}" type="pres">
      <dgm:prSet presAssocID="{877933CC-F602-4098-9D36-4F7EB06629C1}" presName="connectorText" presStyleLbl="sibTrans2D1" presStyleIdx="2" presStyleCnt="3"/>
      <dgm:spPr/>
    </dgm:pt>
    <dgm:pt modelId="{48DB77F4-A9DA-4156-8FCE-8FECE10343F2}" type="pres">
      <dgm:prSet presAssocID="{DC57E3B4-167A-42A4-AA6B-92A2DA58D1E9}" presName="node" presStyleLbl="node1" presStyleIdx="3" presStyleCnt="4">
        <dgm:presLayoutVars>
          <dgm:bulletEnabled val="1"/>
        </dgm:presLayoutVars>
      </dgm:prSet>
      <dgm:spPr/>
    </dgm:pt>
  </dgm:ptLst>
  <dgm:cxnLst>
    <dgm:cxn modelId="{493CB62F-EC87-4C35-B28E-319FD1E1DC25}" type="presOf" srcId="{667485B2-51AE-4E7F-99BB-3AF9A894AEC4}" destId="{F54BFEA9-3E96-4F30-8259-9DA1DBF59443}" srcOrd="1" destOrd="0" presId="urn:microsoft.com/office/officeart/2005/8/layout/process1"/>
    <dgm:cxn modelId="{C9CDFE61-458C-4BCF-B94E-BC326AE2F2BC}" type="presOf" srcId="{877933CC-F602-4098-9D36-4F7EB06629C1}" destId="{B1A0A9CF-609B-459C-B392-3EC396E752AB}" srcOrd="1" destOrd="0" presId="urn:microsoft.com/office/officeart/2005/8/layout/process1"/>
    <dgm:cxn modelId="{B20B6577-360F-4E0E-85A7-D01F02CB6F0E}" type="presOf" srcId="{CC6DBB5D-3DEE-40B2-8684-CAB2FFBC3768}" destId="{09983253-FEE3-470C-B7B0-CF1F85B50B00}" srcOrd="1" destOrd="0" presId="urn:microsoft.com/office/officeart/2005/8/layout/process1"/>
    <dgm:cxn modelId="{40DBF87D-95C7-4A41-9AFC-4F7126C52F21}" srcId="{A1D13A8B-2C15-4668-90E9-7713050BA6D6}" destId="{DC57E3B4-167A-42A4-AA6B-92A2DA58D1E9}" srcOrd="3" destOrd="0" parTransId="{F2CBB2D5-D392-4358-830D-685E0D81F201}" sibTransId="{D4DA2322-B516-4692-B5D8-46F20C0BCF1C}"/>
    <dgm:cxn modelId="{8D7E0280-3CC7-4CAC-9331-156DC726D695}" type="presOf" srcId="{CC6DBB5D-3DEE-40B2-8684-CAB2FFBC3768}" destId="{625830A6-B5C4-4D3F-8053-FE2D26F21BFB}" srcOrd="0" destOrd="0" presId="urn:microsoft.com/office/officeart/2005/8/layout/process1"/>
    <dgm:cxn modelId="{70AFD987-3369-46F2-B08A-BA3C684877B0}" type="presOf" srcId="{A1D13A8B-2C15-4668-90E9-7713050BA6D6}" destId="{4A4CF577-4E99-4883-8969-28FAE6F0F321}" srcOrd="0" destOrd="0" presId="urn:microsoft.com/office/officeart/2005/8/layout/process1"/>
    <dgm:cxn modelId="{71AC1298-D8F9-454A-B68E-E2CAEAFCCFCA}" srcId="{A1D13A8B-2C15-4668-90E9-7713050BA6D6}" destId="{4696CFFE-2C9A-428B-9ED3-D1F4C3C529FD}" srcOrd="0" destOrd="0" parTransId="{1236A2C1-ECE9-4C32-B322-2E79CD9764C1}" sibTransId="{667485B2-51AE-4E7F-99BB-3AF9A894AEC4}"/>
    <dgm:cxn modelId="{0510189D-CF8F-4F76-A7E6-5E987BBA1642}" type="presOf" srcId="{DC57E3B4-167A-42A4-AA6B-92A2DA58D1E9}" destId="{48DB77F4-A9DA-4156-8FCE-8FECE10343F2}" srcOrd="0" destOrd="0" presId="urn:microsoft.com/office/officeart/2005/8/layout/process1"/>
    <dgm:cxn modelId="{9C1E589E-33B7-4C71-B35B-FDEC4A592B42}" type="presOf" srcId="{4696CFFE-2C9A-428B-9ED3-D1F4C3C529FD}" destId="{6F4318BF-B661-4771-A070-51CE5B8CB3BC}" srcOrd="0" destOrd="0" presId="urn:microsoft.com/office/officeart/2005/8/layout/process1"/>
    <dgm:cxn modelId="{F7D0629F-A8D2-4F30-B06C-9D0E01D8D803}" srcId="{A1D13A8B-2C15-4668-90E9-7713050BA6D6}" destId="{8AAF1CD8-9194-48C0-BD38-B11C66D084D9}" srcOrd="1" destOrd="0" parTransId="{FCAA141B-8160-4297-9DEB-C023B3176CED}" sibTransId="{CC6DBB5D-3DEE-40B2-8684-CAB2FFBC3768}"/>
    <dgm:cxn modelId="{F50515B2-7474-4A93-A27F-21219CA8224D}" type="presOf" srcId="{877933CC-F602-4098-9D36-4F7EB06629C1}" destId="{0D09A774-7E4B-443B-923D-1A9EB6C600C2}" srcOrd="0" destOrd="0" presId="urn:microsoft.com/office/officeart/2005/8/layout/process1"/>
    <dgm:cxn modelId="{5F34F1C6-FE56-468D-AA20-A7FD155B814E}" type="presOf" srcId="{024BEB8E-DB81-499D-9CF7-F12A55E27490}" destId="{A0DDBE27-7FA2-4ADC-A001-D82042A227FE}" srcOrd="0" destOrd="0" presId="urn:microsoft.com/office/officeart/2005/8/layout/process1"/>
    <dgm:cxn modelId="{38FE20C9-8E13-4D61-A2F0-29602AAC7BAB}" type="presOf" srcId="{8AAF1CD8-9194-48C0-BD38-B11C66D084D9}" destId="{B06FD79E-58D8-45E9-B2D3-CADB793E04E1}" srcOrd="0" destOrd="0" presId="urn:microsoft.com/office/officeart/2005/8/layout/process1"/>
    <dgm:cxn modelId="{FEDCBCD6-32A7-47E7-9045-7216751AD9AB}" type="presOf" srcId="{667485B2-51AE-4E7F-99BB-3AF9A894AEC4}" destId="{ADE596B2-18E9-47D3-9AAA-A65B1DD57EF0}" srcOrd="0" destOrd="0" presId="urn:microsoft.com/office/officeart/2005/8/layout/process1"/>
    <dgm:cxn modelId="{FD4DA6EA-C0ED-4108-8B59-1319926BAC9E}" srcId="{A1D13A8B-2C15-4668-90E9-7713050BA6D6}" destId="{024BEB8E-DB81-499D-9CF7-F12A55E27490}" srcOrd="2" destOrd="0" parTransId="{1DEB1ED5-722B-422D-B54B-7571B9B4DE6A}" sibTransId="{877933CC-F602-4098-9D36-4F7EB06629C1}"/>
    <dgm:cxn modelId="{E494084F-0517-43D2-A47D-AF2E0D4728FB}" type="presParOf" srcId="{4A4CF577-4E99-4883-8969-28FAE6F0F321}" destId="{6F4318BF-B661-4771-A070-51CE5B8CB3BC}" srcOrd="0" destOrd="0" presId="urn:microsoft.com/office/officeart/2005/8/layout/process1"/>
    <dgm:cxn modelId="{B89B4D2E-0EE0-4297-B8BE-F9FBD0FBE6CB}" type="presParOf" srcId="{4A4CF577-4E99-4883-8969-28FAE6F0F321}" destId="{ADE596B2-18E9-47D3-9AAA-A65B1DD57EF0}" srcOrd="1" destOrd="0" presId="urn:microsoft.com/office/officeart/2005/8/layout/process1"/>
    <dgm:cxn modelId="{0E604CE2-AC6F-422F-B540-FD0AFB50479C}" type="presParOf" srcId="{ADE596B2-18E9-47D3-9AAA-A65B1DD57EF0}" destId="{F54BFEA9-3E96-4F30-8259-9DA1DBF59443}" srcOrd="0" destOrd="0" presId="urn:microsoft.com/office/officeart/2005/8/layout/process1"/>
    <dgm:cxn modelId="{825F5403-D4BB-4405-BDA0-8F0377057DEA}" type="presParOf" srcId="{4A4CF577-4E99-4883-8969-28FAE6F0F321}" destId="{B06FD79E-58D8-45E9-B2D3-CADB793E04E1}" srcOrd="2" destOrd="0" presId="urn:microsoft.com/office/officeart/2005/8/layout/process1"/>
    <dgm:cxn modelId="{8A59434E-076F-4D52-954E-834C811234E2}" type="presParOf" srcId="{4A4CF577-4E99-4883-8969-28FAE6F0F321}" destId="{625830A6-B5C4-4D3F-8053-FE2D26F21BFB}" srcOrd="3" destOrd="0" presId="urn:microsoft.com/office/officeart/2005/8/layout/process1"/>
    <dgm:cxn modelId="{9EF4F556-05A4-4B86-84C5-3060AC5C198F}" type="presParOf" srcId="{625830A6-B5C4-4D3F-8053-FE2D26F21BFB}" destId="{09983253-FEE3-470C-B7B0-CF1F85B50B00}" srcOrd="0" destOrd="0" presId="urn:microsoft.com/office/officeart/2005/8/layout/process1"/>
    <dgm:cxn modelId="{FEB6870A-03EC-4F30-974A-066D7F127DC2}" type="presParOf" srcId="{4A4CF577-4E99-4883-8969-28FAE6F0F321}" destId="{A0DDBE27-7FA2-4ADC-A001-D82042A227FE}" srcOrd="4" destOrd="0" presId="urn:microsoft.com/office/officeart/2005/8/layout/process1"/>
    <dgm:cxn modelId="{0592966A-88D8-494C-ACC5-022701BEA3FF}" type="presParOf" srcId="{4A4CF577-4E99-4883-8969-28FAE6F0F321}" destId="{0D09A774-7E4B-443B-923D-1A9EB6C600C2}" srcOrd="5" destOrd="0" presId="urn:microsoft.com/office/officeart/2005/8/layout/process1"/>
    <dgm:cxn modelId="{C3C8B1F1-DF80-4901-89B4-93777C1B94C3}" type="presParOf" srcId="{0D09A774-7E4B-443B-923D-1A9EB6C600C2}" destId="{B1A0A9CF-609B-459C-B392-3EC396E752AB}" srcOrd="0" destOrd="0" presId="urn:microsoft.com/office/officeart/2005/8/layout/process1"/>
    <dgm:cxn modelId="{6055A361-455D-434A-8EA5-BB9E5F0C86FF}" type="presParOf" srcId="{4A4CF577-4E99-4883-8969-28FAE6F0F321}" destId="{48DB77F4-A9DA-4156-8FCE-8FECE10343F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16E0AF-9676-43E8-AB1F-1C52C981427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E2FA56C-9E1A-4BD8-93FD-A6CE5EE89BF1}">
      <dgm:prSet/>
      <dgm:spPr/>
      <dgm:t>
        <a:bodyPr/>
        <a:lstStyle/>
        <a:p>
          <a:r>
            <a:rPr lang="en-CA"/>
            <a:t>‘Do as you are told!’</a:t>
          </a:r>
          <a:endParaRPr lang="en-US"/>
        </a:p>
      </dgm:t>
    </dgm:pt>
    <dgm:pt modelId="{3B2C6EC7-6F3C-4E9E-80D8-FAC18CB5167E}" type="parTrans" cxnId="{8DD86D70-6812-4628-8F94-877DBE2BC344}">
      <dgm:prSet/>
      <dgm:spPr/>
      <dgm:t>
        <a:bodyPr/>
        <a:lstStyle/>
        <a:p>
          <a:endParaRPr lang="en-US"/>
        </a:p>
      </dgm:t>
    </dgm:pt>
    <dgm:pt modelId="{69934252-C151-4291-8BE4-6EE20CFE4B58}" type="sibTrans" cxnId="{8DD86D70-6812-4628-8F94-877DBE2BC344}">
      <dgm:prSet/>
      <dgm:spPr/>
      <dgm:t>
        <a:bodyPr/>
        <a:lstStyle/>
        <a:p>
          <a:endParaRPr lang="en-US"/>
        </a:p>
      </dgm:t>
    </dgm:pt>
    <dgm:pt modelId="{5E37C94C-6943-48C2-9B34-E9A5A724A7A0}">
      <dgm:prSet/>
      <dgm:spPr/>
      <dgm:t>
        <a:bodyPr/>
        <a:lstStyle/>
        <a:p>
          <a:r>
            <a:rPr lang="en-CA"/>
            <a:t>Compliance through Threat or Promise</a:t>
          </a:r>
          <a:endParaRPr lang="en-US"/>
        </a:p>
      </dgm:t>
    </dgm:pt>
    <dgm:pt modelId="{9C91A12F-FE9F-4B8D-B264-7FC0541A207F}" type="parTrans" cxnId="{F12E6E22-194E-43D0-B13F-78A75A41E241}">
      <dgm:prSet/>
      <dgm:spPr/>
      <dgm:t>
        <a:bodyPr/>
        <a:lstStyle/>
        <a:p>
          <a:endParaRPr lang="en-US"/>
        </a:p>
      </dgm:t>
    </dgm:pt>
    <dgm:pt modelId="{A28D3427-FFBD-4AC2-9A02-CA4CC889B4A3}" type="sibTrans" cxnId="{F12E6E22-194E-43D0-B13F-78A75A41E241}">
      <dgm:prSet/>
      <dgm:spPr/>
      <dgm:t>
        <a:bodyPr/>
        <a:lstStyle/>
        <a:p>
          <a:endParaRPr lang="en-US"/>
        </a:p>
      </dgm:t>
    </dgm:pt>
    <dgm:pt modelId="{3C6739D2-2756-4BB8-AFF6-8C1D3B5ED411}">
      <dgm:prSet/>
      <dgm:spPr/>
      <dgm:t>
        <a:bodyPr/>
        <a:lstStyle/>
        <a:p>
          <a:r>
            <a:rPr lang="en-CA"/>
            <a:t>Reward vs. Punishment</a:t>
          </a:r>
          <a:endParaRPr lang="en-US"/>
        </a:p>
      </dgm:t>
    </dgm:pt>
    <dgm:pt modelId="{C61CE14A-56C8-4950-9805-E63380657A75}" type="parTrans" cxnId="{2DA90D9C-60A0-4148-A3B1-2AF25ABB0B51}">
      <dgm:prSet/>
      <dgm:spPr/>
      <dgm:t>
        <a:bodyPr/>
        <a:lstStyle/>
        <a:p>
          <a:endParaRPr lang="en-US"/>
        </a:p>
      </dgm:t>
    </dgm:pt>
    <dgm:pt modelId="{E2EA5DF9-75CB-4F13-AB5E-FEE66732C900}" type="sibTrans" cxnId="{2DA90D9C-60A0-4148-A3B1-2AF25ABB0B51}">
      <dgm:prSet/>
      <dgm:spPr/>
      <dgm:t>
        <a:bodyPr/>
        <a:lstStyle/>
        <a:p>
          <a:endParaRPr lang="en-US"/>
        </a:p>
      </dgm:t>
    </dgm:pt>
    <dgm:pt modelId="{D6F5D948-45DD-4F1C-91D5-E4FBF8A2AEC3}">
      <dgm:prSet/>
      <dgm:spPr/>
      <dgm:t>
        <a:bodyPr/>
        <a:lstStyle/>
        <a:p>
          <a:r>
            <a:rPr lang="en-CA"/>
            <a:t>Magnitude and Credibility</a:t>
          </a:r>
          <a:endParaRPr lang="en-US"/>
        </a:p>
      </dgm:t>
    </dgm:pt>
    <dgm:pt modelId="{9DE25438-E243-4B4C-BD94-B7DA3CB788DB}" type="parTrans" cxnId="{C50272DA-7F57-4369-A895-90EF12E69B2A}">
      <dgm:prSet/>
      <dgm:spPr/>
      <dgm:t>
        <a:bodyPr/>
        <a:lstStyle/>
        <a:p>
          <a:endParaRPr lang="en-US"/>
        </a:p>
      </dgm:t>
    </dgm:pt>
    <dgm:pt modelId="{4E26BC6D-00E3-475D-8038-A8A783D6390F}" type="sibTrans" cxnId="{C50272DA-7F57-4369-A895-90EF12E69B2A}">
      <dgm:prSet/>
      <dgm:spPr/>
      <dgm:t>
        <a:bodyPr/>
        <a:lstStyle/>
        <a:p>
          <a:endParaRPr lang="en-US"/>
        </a:p>
      </dgm:t>
    </dgm:pt>
    <dgm:pt modelId="{B4237FB7-01AA-402C-81D8-B023890CB484}" type="pres">
      <dgm:prSet presAssocID="{3316E0AF-9676-43E8-AB1F-1C52C981427C}" presName="linear" presStyleCnt="0">
        <dgm:presLayoutVars>
          <dgm:animLvl val="lvl"/>
          <dgm:resizeHandles val="exact"/>
        </dgm:presLayoutVars>
      </dgm:prSet>
      <dgm:spPr/>
    </dgm:pt>
    <dgm:pt modelId="{7458EFDD-A54F-4DD9-94CE-C2F50D8AA282}" type="pres">
      <dgm:prSet presAssocID="{7E2FA56C-9E1A-4BD8-93FD-A6CE5EE89BF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5E9565-062F-4E7C-BC14-B433CF902A8C}" type="pres">
      <dgm:prSet presAssocID="{69934252-C151-4291-8BE4-6EE20CFE4B58}" presName="spacer" presStyleCnt="0"/>
      <dgm:spPr/>
    </dgm:pt>
    <dgm:pt modelId="{D134B2FD-20E5-4CBE-9123-82F7362460C7}" type="pres">
      <dgm:prSet presAssocID="{5E37C94C-6943-48C2-9B34-E9A5A724A7A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41F090B-0137-4973-809D-3FD2B44461BD}" type="pres">
      <dgm:prSet presAssocID="{5E37C94C-6943-48C2-9B34-E9A5A724A7A0}" presName="childText" presStyleLbl="revTx" presStyleIdx="0" presStyleCnt="1">
        <dgm:presLayoutVars>
          <dgm:bulletEnabled val="1"/>
        </dgm:presLayoutVars>
      </dgm:prSet>
      <dgm:spPr/>
    </dgm:pt>
    <dgm:pt modelId="{2C4ACB1C-A8FE-40B2-BFE6-204911854E3A}" type="pres">
      <dgm:prSet presAssocID="{D6F5D948-45DD-4F1C-91D5-E4FBF8A2AEC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A24120C-7F15-4CB5-AACC-F26AE5956743}" type="presOf" srcId="{5E37C94C-6943-48C2-9B34-E9A5A724A7A0}" destId="{D134B2FD-20E5-4CBE-9123-82F7362460C7}" srcOrd="0" destOrd="0" presId="urn:microsoft.com/office/officeart/2005/8/layout/vList2"/>
    <dgm:cxn modelId="{F12E6E22-194E-43D0-B13F-78A75A41E241}" srcId="{3316E0AF-9676-43E8-AB1F-1C52C981427C}" destId="{5E37C94C-6943-48C2-9B34-E9A5A724A7A0}" srcOrd="1" destOrd="0" parTransId="{9C91A12F-FE9F-4B8D-B264-7FC0541A207F}" sibTransId="{A28D3427-FFBD-4AC2-9A02-CA4CC889B4A3}"/>
    <dgm:cxn modelId="{3D921650-7C04-4361-90C8-6B30C4A13BAA}" type="presOf" srcId="{3C6739D2-2756-4BB8-AFF6-8C1D3B5ED411}" destId="{541F090B-0137-4973-809D-3FD2B44461BD}" srcOrd="0" destOrd="0" presId="urn:microsoft.com/office/officeart/2005/8/layout/vList2"/>
    <dgm:cxn modelId="{8DD86D70-6812-4628-8F94-877DBE2BC344}" srcId="{3316E0AF-9676-43E8-AB1F-1C52C981427C}" destId="{7E2FA56C-9E1A-4BD8-93FD-A6CE5EE89BF1}" srcOrd="0" destOrd="0" parTransId="{3B2C6EC7-6F3C-4E9E-80D8-FAC18CB5167E}" sibTransId="{69934252-C151-4291-8BE4-6EE20CFE4B58}"/>
    <dgm:cxn modelId="{49C2107A-6C62-4BD9-AB5E-FBA5FF05F5CA}" type="presOf" srcId="{3316E0AF-9676-43E8-AB1F-1C52C981427C}" destId="{B4237FB7-01AA-402C-81D8-B023890CB484}" srcOrd="0" destOrd="0" presId="urn:microsoft.com/office/officeart/2005/8/layout/vList2"/>
    <dgm:cxn modelId="{2DA90D9C-60A0-4148-A3B1-2AF25ABB0B51}" srcId="{5E37C94C-6943-48C2-9B34-E9A5A724A7A0}" destId="{3C6739D2-2756-4BB8-AFF6-8C1D3B5ED411}" srcOrd="0" destOrd="0" parTransId="{C61CE14A-56C8-4950-9805-E63380657A75}" sibTransId="{E2EA5DF9-75CB-4F13-AB5E-FEE66732C900}"/>
    <dgm:cxn modelId="{2996F7C0-465F-422D-997B-AA952F06EE30}" type="presOf" srcId="{7E2FA56C-9E1A-4BD8-93FD-A6CE5EE89BF1}" destId="{7458EFDD-A54F-4DD9-94CE-C2F50D8AA282}" srcOrd="0" destOrd="0" presId="urn:microsoft.com/office/officeart/2005/8/layout/vList2"/>
    <dgm:cxn modelId="{2F46EFD2-E0CD-4C09-A619-CD71F1BBC32E}" type="presOf" srcId="{D6F5D948-45DD-4F1C-91D5-E4FBF8A2AEC3}" destId="{2C4ACB1C-A8FE-40B2-BFE6-204911854E3A}" srcOrd="0" destOrd="0" presId="urn:microsoft.com/office/officeart/2005/8/layout/vList2"/>
    <dgm:cxn modelId="{C50272DA-7F57-4369-A895-90EF12E69B2A}" srcId="{3316E0AF-9676-43E8-AB1F-1C52C981427C}" destId="{D6F5D948-45DD-4F1C-91D5-E4FBF8A2AEC3}" srcOrd="2" destOrd="0" parTransId="{9DE25438-E243-4B4C-BD94-B7DA3CB788DB}" sibTransId="{4E26BC6D-00E3-475D-8038-A8A783D6390F}"/>
    <dgm:cxn modelId="{8874266B-D5D8-426C-B717-4E9C2C91A768}" type="presParOf" srcId="{B4237FB7-01AA-402C-81D8-B023890CB484}" destId="{7458EFDD-A54F-4DD9-94CE-C2F50D8AA282}" srcOrd="0" destOrd="0" presId="urn:microsoft.com/office/officeart/2005/8/layout/vList2"/>
    <dgm:cxn modelId="{4C90B984-D05B-458A-A40F-8FF67B0E87D8}" type="presParOf" srcId="{B4237FB7-01AA-402C-81D8-B023890CB484}" destId="{045E9565-062F-4E7C-BC14-B433CF902A8C}" srcOrd="1" destOrd="0" presId="urn:microsoft.com/office/officeart/2005/8/layout/vList2"/>
    <dgm:cxn modelId="{80360A4E-C032-4167-AFEE-F4F289A0C813}" type="presParOf" srcId="{B4237FB7-01AA-402C-81D8-B023890CB484}" destId="{D134B2FD-20E5-4CBE-9123-82F7362460C7}" srcOrd="2" destOrd="0" presId="urn:microsoft.com/office/officeart/2005/8/layout/vList2"/>
    <dgm:cxn modelId="{295620E8-E80E-49CE-9996-4C4EF5EB752F}" type="presParOf" srcId="{B4237FB7-01AA-402C-81D8-B023890CB484}" destId="{541F090B-0137-4973-809D-3FD2B44461BD}" srcOrd="3" destOrd="0" presId="urn:microsoft.com/office/officeart/2005/8/layout/vList2"/>
    <dgm:cxn modelId="{62AF5EB9-3C01-4A5B-8A3A-91870EF1CCAC}" type="presParOf" srcId="{B4237FB7-01AA-402C-81D8-B023890CB484}" destId="{2C4ACB1C-A8FE-40B2-BFE6-204911854E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743FCB-0A75-48A9-B57E-DE5E25215CCD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068563-E04A-451D-BB4C-C681EDA0DBE1}">
      <dgm:prSet/>
      <dgm:spPr/>
      <dgm:t>
        <a:bodyPr/>
        <a:lstStyle/>
        <a:p>
          <a:r>
            <a:rPr lang="en-CA"/>
            <a:t>Authority must be accepted</a:t>
          </a:r>
          <a:endParaRPr lang="en-US"/>
        </a:p>
      </dgm:t>
    </dgm:pt>
    <dgm:pt modelId="{A751602C-6050-4A5C-9680-A04AC2B2373C}" type="parTrans" cxnId="{E2840F80-3DDC-444F-8365-2A803F0AD4BE}">
      <dgm:prSet/>
      <dgm:spPr/>
      <dgm:t>
        <a:bodyPr/>
        <a:lstStyle/>
        <a:p>
          <a:endParaRPr lang="en-US"/>
        </a:p>
      </dgm:t>
    </dgm:pt>
    <dgm:pt modelId="{D25907D6-F05C-467C-8CF7-BEF15A93C37B}" type="sibTrans" cxnId="{E2840F80-3DDC-444F-8365-2A803F0AD4BE}">
      <dgm:prSet/>
      <dgm:spPr/>
      <dgm:t>
        <a:bodyPr/>
        <a:lstStyle/>
        <a:p>
          <a:endParaRPr lang="en-US"/>
        </a:p>
      </dgm:t>
    </dgm:pt>
    <dgm:pt modelId="{8CCCC6A5-7A16-409C-A1AE-C6750DCA9BF6}">
      <dgm:prSet/>
      <dgm:spPr/>
      <dgm:t>
        <a:bodyPr/>
        <a:lstStyle/>
        <a:p>
          <a:r>
            <a:rPr lang="en-CA"/>
            <a:t>“Civil order hinges on obedience…”</a:t>
          </a:r>
          <a:endParaRPr lang="en-US"/>
        </a:p>
      </dgm:t>
    </dgm:pt>
    <dgm:pt modelId="{1C30F040-C871-4E9F-A3A1-A9C1D2E48695}" type="parTrans" cxnId="{16853217-28EA-460B-BED0-F6436A527DAF}">
      <dgm:prSet/>
      <dgm:spPr/>
      <dgm:t>
        <a:bodyPr/>
        <a:lstStyle/>
        <a:p>
          <a:endParaRPr lang="en-US"/>
        </a:p>
      </dgm:t>
    </dgm:pt>
    <dgm:pt modelId="{D2728DF1-9CFC-42DF-8AA0-1425ABA7C71D}" type="sibTrans" cxnId="{16853217-28EA-460B-BED0-F6436A527DAF}">
      <dgm:prSet/>
      <dgm:spPr/>
      <dgm:t>
        <a:bodyPr/>
        <a:lstStyle/>
        <a:p>
          <a:endParaRPr lang="en-US"/>
        </a:p>
      </dgm:t>
    </dgm:pt>
    <dgm:pt modelId="{1C1E4C1D-D355-4E9E-A707-8719713EBD34}">
      <dgm:prSet/>
      <dgm:spPr/>
      <dgm:t>
        <a:bodyPr/>
        <a:lstStyle/>
        <a:p>
          <a:r>
            <a:rPr lang="en-CA"/>
            <a:t>Milgram’s Experiment</a:t>
          </a:r>
          <a:endParaRPr lang="en-US"/>
        </a:p>
      </dgm:t>
    </dgm:pt>
    <dgm:pt modelId="{AB37604D-591E-4CC5-9AAF-35E8779B57F4}" type="parTrans" cxnId="{63FEFFA9-426C-4BD5-BDAE-79BFFC7DF0FE}">
      <dgm:prSet/>
      <dgm:spPr/>
      <dgm:t>
        <a:bodyPr/>
        <a:lstStyle/>
        <a:p>
          <a:endParaRPr lang="en-US"/>
        </a:p>
      </dgm:t>
    </dgm:pt>
    <dgm:pt modelId="{22A78D7F-FEC2-488E-8F8C-76558FDD625C}" type="sibTrans" cxnId="{63FEFFA9-426C-4BD5-BDAE-79BFFC7DF0FE}">
      <dgm:prSet/>
      <dgm:spPr/>
      <dgm:t>
        <a:bodyPr/>
        <a:lstStyle/>
        <a:p>
          <a:endParaRPr lang="en-US"/>
        </a:p>
      </dgm:t>
    </dgm:pt>
    <dgm:pt modelId="{DE940708-7052-44F8-916A-98B1B0346539}" type="pres">
      <dgm:prSet presAssocID="{43743FCB-0A75-48A9-B57E-DE5E25215CCD}" presName="outerComposite" presStyleCnt="0">
        <dgm:presLayoutVars>
          <dgm:chMax val="5"/>
          <dgm:dir/>
          <dgm:resizeHandles val="exact"/>
        </dgm:presLayoutVars>
      </dgm:prSet>
      <dgm:spPr/>
    </dgm:pt>
    <dgm:pt modelId="{37238114-7978-43AF-876A-A9B7754A4B27}" type="pres">
      <dgm:prSet presAssocID="{43743FCB-0A75-48A9-B57E-DE5E25215CCD}" presName="dummyMaxCanvas" presStyleCnt="0">
        <dgm:presLayoutVars/>
      </dgm:prSet>
      <dgm:spPr/>
    </dgm:pt>
    <dgm:pt modelId="{180C184F-4825-4A07-BE3D-12F43DC4FC65}" type="pres">
      <dgm:prSet presAssocID="{43743FCB-0A75-48A9-B57E-DE5E25215CCD}" presName="ThreeNodes_1" presStyleLbl="node1" presStyleIdx="0" presStyleCnt="3">
        <dgm:presLayoutVars>
          <dgm:bulletEnabled val="1"/>
        </dgm:presLayoutVars>
      </dgm:prSet>
      <dgm:spPr/>
    </dgm:pt>
    <dgm:pt modelId="{A95DF197-A415-47A0-BADE-82049290601F}" type="pres">
      <dgm:prSet presAssocID="{43743FCB-0A75-48A9-B57E-DE5E25215CCD}" presName="ThreeNodes_2" presStyleLbl="node1" presStyleIdx="1" presStyleCnt="3">
        <dgm:presLayoutVars>
          <dgm:bulletEnabled val="1"/>
        </dgm:presLayoutVars>
      </dgm:prSet>
      <dgm:spPr/>
    </dgm:pt>
    <dgm:pt modelId="{31D066B5-E8A3-4028-9F60-A37048AA97FE}" type="pres">
      <dgm:prSet presAssocID="{43743FCB-0A75-48A9-B57E-DE5E25215CCD}" presName="ThreeNodes_3" presStyleLbl="node1" presStyleIdx="2" presStyleCnt="3">
        <dgm:presLayoutVars>
          <dgm:bulletEnabled val="1"/>
        </dgm:presLayoutVars>
      </dgm:prSet>
      <dgm:spPr/>
    </dgm:pt>
    <dgm:pt modelId="{336568A4-B99A-4230-BAC2-E5835EB1A6DC}" type="pres">
      <dgm:prSet presAssocID="{43743FCB-0A75-48A9-B57E-DE5E25215CCD}" presName="ThreeConn_1-2" presStyleLbl="fgAccFollowNode1" presStyleIdx="0" presStyleCnt="2">
        <dgm:presLayoutVars>
          <dgm:bulletEnabled val="1"/>
        </dgm:presLayoutVars>
      </dgm:prSet>
      <dgm:spPr/>
    </dgm:pt>
    <dgm:pt modelId="{60F8D271-C89F-45E8-8720-8F9587111731}" type="pres">
      <dgm:prSet presAssocID="{43743FCB-0A75-48A9-B57E-DE5E25215CCD}" presName="ThreeConn_2-3" presStyleLbl="fgAccFollowNode1" presStyleIdx="1" presStyleCnt="2">
        <dgm:presLayoutVars>
          <dgm:bulletEnabled val="1"/>
        </dgm:presLayoutVars>
      </dgm:prSet>
      <dgm:spPr/>
    </dgm:pt>
    <dgm:pt modelId="{33C61E28-A72B-4B0B-8D6D-DE12226396D9}" type="pres">
      <dgm:prSet presAssocID="{43743FCB-0A75-48A9-B57E-DE5E25215CCD}" presName="ThreeNodes_1_text" presStyleLbl="node1" presStyleIdx="2" presStyleCnt="3">
        <dgm:presLayoutVars>
          <dgm:bulletEnabled val="1"/>
        </dgm:presLayoutVars>
      </dgm:prSet>
      <dgm:spPr/>
    </dgm:pt>
    <dgm:pt modelId="{C5123767-C052-4822-9081-B6D4C3A344CF}" type="pres">
      <dgm:prSet presAssocID="{43743FCB-0A75-48A9-B57E-DE5E25215CCD}" presName="ThreeNodes_2_text" presStyleLbl="node1" presStyleIdx="2" presStyleCnt="3">
        <dgm:presLayoutVars>
          <dgm:bulletEnabled val="1"/>
        </dgm:presLayoutVars>
      </dgm:prSet>
      <dgm:spPr/>
    </dgm:pt>
    <dgm:pt modelId="{89AADCAC-3C98-4A0C-A3EF-E43827AE6FDA}" type="pres">
      <dgm:prSet presAssocID="{43743FCB-0A75-48A9-B57E-DE5E25215CC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6853217-28EA-460B-BED0-F6436A527DAF}" srcId="{43743FCB-0A75-48A9-B57E-DE5E25215CCD}" destId="{8CCCC6A5-7A16-409C-A1AE-C6750DCA9BF6}" srcOrd="1" destOrd="0" parTransId="{1C30F040-C871-4E9F-A3A1-A9C1D2E48695}" sibTransId="{D2728DF1-9CFC-42DF-8AA0-1425ABA7C71D}"/>
    <dgm:cxn modelId="{0867373F-C363-4DF3-AB5B-D52315D2F871}" type="presOf" srcId="{8CCCC6A5-7A16-409C-A1AE-C6750DCA9BF6}" destId="{C5123767-C052-4822-9081-B6D4C3A344CF}" srcOrd="1" destOrd="0" presId="urn:microsoft.com/office/officeart/2005/8/layout/vProcess5"/>
    <dgm:cxn modelId="{6131535F-598B-4E68-A402-223BD562FFD7}" type="presOf" srcId="{CC068563-E04A-451D-BB4C-C681EDA0DBE1}" destId="{180C184F-4825-4A07-BE3D-12F43DC4FC65}" srcOrd="0" destOrd="0" presId="urn:microsoft.com/office/officeart/2005/8/layout/vProcess5"/>
    <dgm:cxn modelId="{C9992448-EFC3-47E7-9A65-56EA6BD7DEAA}" type="presOf" srcId="{D25907D6-F05C-467C-8CF7-BEF15A93C37B}" destId="{336568A4-B99A-4230-BAC2-E5835EB1A6DC}" srcOrd="0" destOrd="0" presId="urn:microsoft.com/office/officeart/2005/8/layout/vProcess5"/>
    <dgm:cxn modelId="{96CC7648-14C3-4D74-AE68-C03160952871}" type="presOf" srcId="{D2728DF1-9CFC-42DF-8AA0-1425ABA7C71D}" destId="{60F8D271-C89F-45E8-8720-8F9587111731}" srcOrd="0" destOrd="0" presId="urn:microsoft.com/office/officeart/2005/8/layout/vProcess5"/>
    <dgm:cxn modelId="{5259C159-0EDF-4736-ACDC-E9DEFC57314F}" type="presOf" srcId="{1C1E4C1D-D355-4E9E-A707-8719713EBD34}" destId="{31D066B5-E8A3-4028-9F60-A37048AA97FE}" srcOrd="0" destOrd="0" presId="urn:microsoft.com/office/officeart/2005/8/layout/vProcess5"/>
    <dgm:cxn modelId="{E2840F80-3DDC-444F-8365-2A803F0AD4BE}" srcId="{43743FCB-0A75-48A9-B57E-DE5E25215CCD}" destId="{CC068563-E04A-451D-BB4C-C681EDA0DBE1}" srcOrd="0" destOrd="0" parTransId="{A751602C-6050-4A5C-9680-A04AC2B2373C}" sibTransId="{D25907D6-F05C-467C-8CF7-BEF15A93C37B}"/>
    <dgm:cxn modelId="{E2AAE293-9A91-411D-8C75-A133C0AC1C0E}" type="presOf" srcId="{1C1E4C1D-D355-4E9E-A707-8719713EBD34}" destId="{89AADCAC-3C98-4A0C-A3EF-E43827AE6FDA}" srcOrd="1" destOrd="0" presId="urn:microsoft.com/office/officeart/2005/8/layout/vProcess5"/>
    <dgm:cxn modelId="{912A89A6-1941-4FA2-BA98-F1E59E2D4A96}" type="presOf" srcId="{43743FCB-0A75-48A9-B57E-DE5E25215CCD}" destId="{DE940708-7052-44F8-916A-98B1B0346539}" srcOrd="0" destOrd="0" presId="urn:microsoft.com/office/officeart/2005/8/layout/vProcess5"/>
    <dgm:cxn modelId="{63FEFFA9-426C-4BD5-BDAE-79BFFC7DF0FE}" srcId="{43743FCB-0A75-48A9-B57E-DE5E25215CCD}" destId="{1C1E4C1D-D355-4E9E-A707-8719713EBD34}" srcOrd="2" destOrd="0" parTransId="{AB37604D-591E-4CC5-9AAF-35E8779B57F4}" sibTransId="{22A78D7F-FEC2-488E-8F8C-76558FDD625C}"/>
    <dgm:cxn modelId="{83E948B4-93A3-408C-A4C5-8E846290E6B4}" type="presOf" srcId="{8CCCC6A5-7A16-409C-A1AE-C6750DCA9BF6}" destId="{A95DF197-A415-47A0-BADE-82049290601F}" srcOrd="0" destOrd="0" presId="urn:microsoft.com/office/officeart/2005/8/layout/vProcess5"/>
    <dgm:cxn modelId="{EBF3C8DE-41BA-4400-B0E8-4980468B9CD5}" type="presOf" srcId="{CC068563-E04A-451D-BB4C-C681EDA0DBE1}" destId="{33C61E28-A72B-4B0B-8D6D-DE12226396D9}" srcOrd="1" destOrd="0" presId="urn:microsoft.com/office/officeart/2005/8/layout/vProcess5"/>
    <dgm:cxn modelId="{B6702626-65FF-4BB2-9EEE-B6B868A411B0}" type="presParOf" srcId="{DE940708-7052-44F8-916A-98B1B0346539}" destId="{37238114-7978-43AF-876A-A9B7754A4B27}" srcOrd="0" destOrd="0" presId="urn:microsoft.com/office/officeart/2005/8/layout/vProcess5"/>
    <dgm:cxn modelId="{7F96517D-7E79-4106-9EEF-3AC9BCF53B1C}" type="presParOf" srcId="{DE940708-7052-44F8-916A-98B1B0346539}" destId="{180C184F-4825-4A07-BE3D-12F43DC4FC65}" srcOrd="1" destOrd="0" presId="urn:microsoft.com/office/officeart/2005/8/layout/vProcess5"/>
    <dgm:cxn modelId="{59454780-0192-443C-840A-978C5C8CB68E}" type="presParOf" srcId="{DE940708-7052-44F8-916A-98B1B0346539}" destId="{A95DF197-A415-47A0-BADE-82049290601F}" srcOrd="2" destOrd="0" presId="urn:microsoft.com/office/officeart/2005/8/layout/vProcess5"/>
    <dgm:cxn modelId="{4629A4CC-2AD6-4293-A445-B1554F862B07}" type="presParOf" srcId="{DE940708-7052-44F8-916A-98B1B0346539}" destId="{31D066B5-E8A3-4028-9F60-A37048AA97FE}" srcOrd="3" destOrd="0" presId="urn:microsoft.com/office/officeart/2005/8/layout/vProcess5"/>
    <dgm:cxn modelId="{F890CF2B-44FE-4E4A-BEF7-796C84B05F2C}" type="presParOf" srcId="{DE940708-7052-44F8-916A-98B1B0346539}" destId="{336568A4-B99A-4230-BAC2-E5835EB1A6DC}" srcOrd="4" destOrd="0" presId="urn:microsoft.com/office/officeart/2005/8/layout/vProcess5"/>
    <dgm:cxn modelId="{354525A7-6EC7-4DDD-82C0-983F3B2A2BE1}" type="presParOf" srcId="{DE940708-7052-44F8-916A-98B1B0346539}" destId="{60F8D271-C89F-45E8-8720-8F9587111731}" srcOrd="5" destOrd="0" presId="urn:microsoft.com/office/officeart/2005/8/layout/vProcess5"/>
    <dgm:cxn modelId="{0BC4C00B-D8D3-4E58-8F2F-F0607E2095A4}" type="presParOf" srcId="{DE940708-7052-44F8-916A-98B1B0346539}" destId="{33C61E28-A72B-4B0B-8D6D-DE12226396D9}" srcOrd="6" destOrd="0" presId="urn:microsoft.com/office/officeart/2005/8/layout/vProcess5"/>
    <dgm:cxn modelId="{A6537527-50D3-4F9A-8A9F-BE727050499A}" type="presParOf" srcId="{DE940708-7052-44F8-916A-98B1B0346539}" destId="{C5123767-C052-4822-9081-B6D4C3A344CF}" srcOrd="7" destOrd="0" presId="urn:microsoft.com/office/officeart/2005/8/layout/vProcess5"/>
    <dgm:cxn modelId="{D56C6B2A-C8E2-4D22-9C83-C373704C8020}" type="presParOf" srcId="{DE940708-7052-44F8-916A-98B1B0346539}" destId="{89AADCAC-3C98-4A0C-A3EF-E43827AE6FD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BCDC8C-7E07-48D6-A2EA-C4E09BC6B84F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5AFC943-37AE-4AB1-9F6C-A0C24E0364F2}">
      <dgm:prSet/>
      <dgm:spPr/>
      <dgm:t>
        <a:bodyPr/>
        <a:lstStyle/>
        <a:p>
          <a:r>
            <a:rPr lang="en-CA"/>
            <a:t>Inoculation</a:t>
          </a:r>
          <a:endParaRPr lang="en-US"/>
        </a:p>
      </dgm:t>
    </dgm:pt>
    <dgm:pt modelId="{CCA607C6-056F-44A9-B1A5-735352E21A3E}" type="parTrans" cxnId="{AD2B13A0-8E22-4660-99E5-8B0A89243CEA}">
      <dgm:prSet/>
      <dgm:spPr/>
      <dgm:t>
        <a:bodyPr/>
        <a:lstStyle/>
        <a:p>
          <a:endParaRPr lang="en-US"/>
        </a:p>
      </dgm:t>
    </dgm:pt>
    <dgm:pt modelId="{337A3042-A8C6-416C-B860-8C788EAB0959}" type="sibTrans" cxnId="{AD2B13A0-8E22-4660-99E5-8B0A89243CEA}">
      <dgm:prSet/>
      <dgm:spPr/>
      <dgm:t>
        <a:bodyPr/>
        <a:lstStyle/>
        <a:p>
          <a:endParaRPr lang="en-US"/>
        </a:p>
      </dgm:t>
    </dgm:pt>
    <dgm:pt modelId="{6E9BECF1-D72B-40C5-91A6-B3CF85BAFD96}">
      <dgm:prSet/>
      <dgm:spPr/>
      <dgm:t>
        <a:bodyPr/>
        <a:lstStyle/>
        <a:p>
          <a:r>
            <a:rPr lang="en-CA"/>
            <a:t>Exposure to weak discrepant info as well as counterarguments supported by target</a:t>
          </a:r>
          <a:endParaRPr lang="en-US"/>
        </a:p>
      </dgm:t>
    </dgm:pt>
    <dgm:pt modelId="{0B0D23EA-DEA0-46B9-855B-CE284853E463}" type="parTrans" cxnId="{3B96FEF5-BB50-4F9A-8574-0AC1134E9B29}">
      <dgm:prSet/>
      <dgm:spPr/>
      <dgm:t>
        <a:bodyPr/>
        <a:lstStyle/>
        <a:p>
          <a:endParaRPr lang="en-US"/>
        </a:p>
      </dgm:t>
    </dgm:pt>
    <dgm:pt modelId="{BBB7662C-07FD-4C6F-9EE9-DC3246026FF6}" type="sibTrans" cxnId="{3B96FEF5-BB50-4F9A-8574-0AC1134E9B29}">
      <dgm:prSet/>
      <dgm:spPr/>
      <dgm:t>
        <a:bodyPr/>
        <a:lstStyle/>
        <a:p>
          <a:endParaRPr lang="en-US"/>
        </a:p>
      </dgm:t>
    </dgm:pt>
    <dgm:pt modelId="{D21C74FE-B074-4C50-A65B-8C2B369DDDFD}">
      <dgm:prSet/>
      <dgm:spPr/>
      <dgm:t>
        <a:bodyPr/>
        <a:lstStyle/>
        <a:p>
          <a:r>
            <a:rPr lang="en-CA"/>
            <a:t>Forewarning</a:t>
          </a:r>
          <a:endParaRPr lang="en-US"/>
        </a:p>
      </dgm:t>
    </dgm:pt>
    <dgm:pt modelId="{6688AB35-5786-490D-A70B-E79C4CF1B9CF}" type="parTrans" cxnId="{602C0599-85E9-4895-A16F-005350C0858A}">
      <dgm:prSet/>
      <dgm:spPr/>
      <dgm:t>
        <a:bodyPr/>
        <a:lstStyle/>
        <a:p>
          <a:endParaRPr lang="en-US"/>
        </a:p>
      </dgm:t>
    </dgm:pt>
    <dgm:pt modelId="{784565F1-B450-48C4-8E4E-91E46CA642B0}" type="sibTrans" cxnId="{602C0599-85E9-4895-A16F-005350C0858A}">
      <dgm:prSet/>
      <dgm:spPr/>
      <dgm:t>
        <a:bodyPr/>
        <a:lstStyle/>
        <a:p>
          <a:endParaRPr lang="en-US"/>
        </a:p>
      </dgm:t>
    </dgm:pt>
    <dgm:pt modelId="{1178368E-74A9-4A69-828A-015D0869010D}">
      <dgm:prSet/>
      <dgm:spPr/>
      <dgm:t>
        <a:bodyPr/>
        <a:lstStyle/>
        <a:p>
          <a:r>
            <a:rPr lang="en-CA"/>
            <a:t>Warning target prior to act of persuasion</a:t>
          </a:r>
          <a:endParaRPr lang="en-US"/>
        </a:p>
      </dgm:t>
    </dgm:pt>
    <dgm:pt modelId="{29653CF7-0DE9-4408-83E3-95D8B030685C}" type="parTrans" cxnId="{AABF5F25-50FB-4911-8474-6B009A056221}">
      <dgm:prSet/>
      <dgm:spPr/>
      <dgm:t>
        <a:bodyPr/>
        <a:lstStyle/>
        <a:p>
          <a:endParaRPr lang="en-US"/>
        </a:p>
      </dgm:t>
    </dgm:pt>
    <dgm:pt modelId="{3B1EB8B0-2872-4234-82CB-46474056D041}" type="sibTrans" cxnId="{AABF5F25-50FB-4911-8474-6B009A056221}">
      <dgm:prSet/>
      <dgm:spPr/>
      <dgm:t>
        <a:bodyPr/>
        <a:lstStyle/>
        <a:p>
          <a:endParaRPr lang="en-US"/>
        </a:p>
      </dgm:t>
    </dgm:pt>
    <dgm:pt modelId="{F588EDCF-8558-49E3-B386-61B4793C9BD8}">
      <dgm:prSet/>
      <dgm:spPr/>
      <dgm:t>
        <a:bodyPr/>
        <a:lstStyle/>
        <a:p>
          <a:r>
            <a:rPr lang="en-CA"/>
            <a:t>Reactance</a:t>
          </a:r>
          <a:endParaRPr lang="en-US"/>
        </a:p>
      </dgm:t>
    </dgm:pt>
    <dgm:pt modelId="{50BFA8A3-33F6-414C-83E4-3942D7EC52F6}" type="parTrans" cxnId="{04979B03-274B-4A67-8978-95E9CA348CD0}">
      <dgm:prSet/>
      <dgm:spPr/>
      <dgm:t>
        <a:bodyPr/>
        <a:lstStyle/>
        <a:p>
          <a:endParaRPr lang="en-US"/>
        </a:p>
      </dgm:t>
    </dgm:pt>
    <dgm:pt modelId="{FEA39607-4309-4D81-BBC3-50F5BBE549BE}" type="sibTrans" cxnId="{04979B03-274B-4A67-8978-95E9CA348CD0}">
      <dgm:prSet/>
      <dgm:spPr/>
      <dgm:t>
        <a:bodyPr/>
        <a:lstStyle/>
        <a:p>
          <a:endParaRPr lang="en-US"/>
        </a:p>
      </dgm:t>
    </dgm:pt>
    <dgm:pt modelId="{33CD0091-AB65-4F2A-9288-E86F5B634382}">
      <dgm:prSet/>
      <dgm:spPr/>
      <dgm:t>
        <a:bodyPr/>
        <a:lstStyle/>
        <a:p>
          <a:r>
            <a:rPr lang="en-CA"/>
            <a:t>‘Boomerang Effect’</a:t>
          </a:r>
          <a:endParaRPr lang="en-US"/>
        </a:p>
      </dgm:t>
    </dgm:pt>
    <dgm:pt modelId="{CE4BF7D5-4491-4EDF-BCF9-B41514E73151}" type="parTrans" cxnId="{E0835064-15AD-42D7-A6B9-8877CDAD28FD}">
      <dgm:prSet/>
      <dgm:spPr/>
      <dgm:t>
        <a:bodyPr/>
        <a:lstStyle/>
        <a:p>
          <a:endParaRPr lang="en-US"/>
        </a:p>
      </dgm:t>
    </dgm:pt>
    <dgm:pt modelId="{ACA3E48F-5448-4618-9EBE-F649221A1D56}" type="sibTrans" cxnId="{E0835064-15AD-42D7-A6B9-8877CDAD28FD}">
      <dgm:prSet/>
      <dgm:spPr/>
      <dgm:t>
        <a:bodyPr/>
        <a:lstStyle/>
        <a:p>
          <a:endParaRPr lang="en-US"/>
        </a:p>
      </dgm:t>
    </dgm:pt>
    <dgm:pt modelId="{3DF39D87-BE3B-4649-B60F-DF32A28DF45B}">
      <dgm:prSet/>
      <dgm:spPr/>
      <dgm:t>
        <a:bodyPr/>
        <a:lstStyle/>
        <a:p>
          <a:r>
            <a:rPr lang="en-CA"/>
            <a:t>When persuasion goes too far, Target reacts forcefully</a:t>
          </a:r>
          <a:endParaRPr lang="en-US"/>
        </a:p>
      </dgm:t>
    </dgm:pt>
    <dgm:pt modelId="{0EA890D8-EDA5-4F20-8AE0-D18134348C54}" type="parTrans" cxnId="{2425ED4B-451B-4F1D-AF01-3AA33F531921}">
      <dgm:prSet/>
      <dgm:spPr/>
      <dgm:t>
        <a:bodyPr/>
        <a:lstStyle/>
        <a:p>
          <a:endParaRPr lang="en-US"/>
        </a:p>
      </dgm:t>
    </dgm:pt>
    <dgm:pt modelId="{3B02CD01-F50B-42ED-BDCA-A8D21C7444B0}" type="sibTrans" cxnId="{2425ED4B-451B-4F1D-AF01-3AA33F531921}">
      <dgm:prSet/>
      <dgm:spPr/>
      <dgm:t>
        <a:bodyPr/>
        <a:lstStyle/>
        <a:p>
          <a:endParaRPr lang="en-US"/>
        </a:p>
      </dgm:t>
    </dgm:pt>
    <dgm:pt modelId="{E568F8A9-773C-4D33-9F50-2290F467571F}" type="pres">
      <dgm:prSet presAssocID="{77BCDC8C-7E07-48D6-A2EA-C4E09BC6B84F}" presName="Name0" presStyleCnt="0">
        <dgm:presLayoutVars>
          <dgm:dir/>
          <dgm:animLvl val="lvl"/>
          <dgm:resizeHandles val="exact"/>
        </dgm:presLayoutVars>
      </dgm:prSet>
      <dgm:spPr/>
    </dgm:pt>
    <dgm:pt modelId="{423E9491-8FFC-4FDB-BA70-9EF254251A5D}" type="pres">
      <dgm:prSet presAssocID="{35AFC943-37AE-4AB1-9F6C-A0C24E0364F2}" presName="composite" presStyleCnt="0"/>
      <dgm:spPr/>
    </dgm:pt>
    <dgm:pt modelId="{BEE6E733-7EDB-424E-B538-2BF7899EEB41}" type="pres">
      <dgm:prSet presAssocID="{35AFC943-37AE-4AB1-9F6C-A0C24E0364F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8089F66-AC22-444C-93CE-B1586C2DF28E}" type="pres">
      <dgm:prSet presAssocID="{35AFC943-37AE-4AB1-9F6C-A0C24E0364F2}" presName="desTx" presStyleLbl="alignAccFollowNode1" presStyleIdx="0" presStyleCnt="3">
        <dgm:presLayoutVars>
          <dgm:bulletEnabled val="1"/>
        </dgm:presLayoutVars>
      </dgm:prSet>
      <dgm:spPr/>
    </dgm:pt>
    <dgm:pt modelId="{92DAA5D4-A408-4344-BA38-C93D3B634BD2}" type="pres">
      <dgm:prSet presAssocID="{337A3042-A8C6-416C-B860-8C788EAB0959}" presName="space" presStyleCnt="0"/>
      <dgm:spPr/>
    </dgm:pt>
    <dgm:pt modelId="{68B8CAAB-CA0E-4271-8BEA-2A835184D6BE}" type="pres">
      <dgm:prSet presAssocID="{D21C74FE-B074-4C50-A65B-8C2B369DDDFD}" presName="composite" presStyleCnt="0"/>
      <dgm:spPr/>
    </dgm:pt>
    <dgm:pt modelId="{7440CE1A-3C9E-418D-903C-F97D26FDDF67}" type="pres">
      <dgm:prSet presAssocID="{D21C74FE-B074-4C50-A65B-8C2B369DDDF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06CE30F-5AE5-4951-9E0C-6318725FD13F}" type="pres">
      <dgm:prSet presAssocID="{D21C74FE-B074-4C50-A65B-8C2B369DDDFD}" presName="desTx" presStyleLbl="alignAccFollowNode1" presStyleIdx="1" presStyleCnt="3">
        <dgm:presLayoutVars>
          <dgm:bulletEnabled val="1"/>
        </dgm:presLayoutVars>
      </dgm:prSet>
      <dgm:spPr/>
    </dgm:pt>
    <dgm:pt modelId="{44CAA2F2-AF16-4B45-A708-A78E7330EA64}" type="pres">
      <dgm:prSet presAssocID="{784565F1-B450-48C4-8E4E-91E46CA642B0}" presName="space" presStyleCnt="0"/>
      <dgm:spPr/>
    </dgm:pt>
    <dgm:pt modelId="{B303A45D-6ECF-4769-BBC9-C77DE9A12A27}" type="pres">
      <dgm:prSet presAssocID="{F588EDCF-8558-49E3-B386-61B4793C9BD8}" presName="composite" presStyleCnt="0"/>
      <dgm:spPr/>
    </dgm:pt>
    <dgm:pt modelId="{0580D057-9ADA-4330-B946-7F8F28731C8F}" type="pres">
      <dgm:prSet presAssocID="{F588EDCF-8558-49E3-B386-61B4793C9BD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29393E0-8231-4567-AE78-8798312DA1BF}" type="pres">
      <dgm:prSet presAssocID="{F588EDCF-8558-49E3-B386-61B4793C9BD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FDA7F01-50E5-43D1-809D-0B4EC56C6A03}" type="presOf" srcId="{6E9BECF1-D72B-40C5-91A6-B3CF85BAFD96}" destId="{18089F66-AC22-444C-93CE-B1586C2DF28E}" srcOrd="0" destOrd="0" presId="urn:microsoft.com/office/officeart/2005/8/layout/hList1"/>
    <dgm:cxn modelId="{04979B03-274B-4A67-8978-95E9CA348CD0}" srcId="{77BCDC8C-7E07-48D6-A2EA-C4E09BC6B84F}" destId="{F588EDCF-8558-49E3-B386-61B4793C9BD8}" srcOrd="2" destOrd="0" parTransId="{50BFA8A3-33F6-414C-83E4-3942D7EC52F6}" sibTransId="{FEA39607-4309-4D81-BBC3-50F5BBE549BE}"/>
    <dgm:cxn modelId="{546F8121-80A7-498F-A5E4-CC1A4AE8B426}" type="presOf" srcId="{33CD0091-AB65-4F2A-9288-E86F5B634382}" destId="{729393E0-8231-4567-AE78-8798312DA1BF}" srcOrd="0" destOrd="0" presId="urn:microsoft.com/office/officeart/2005/8/layout/hList1"/>
    <dgm:cxn modelId="{AABF5F25-50FB-4911-8474-6B009A056221}" srcId="{D21C74FE-B074-4C50-A65B-8C2B369DDDFD}" destId="{1178368E-74A9-4A69-828A-015D0869010D}" srcOrd="0" destOrd="0" parTransId="{29653CF7-0DE9-4408-83E3-95D8B030685C}" sibTransId="{3B1EB8B0-2872-4234-82CB-46474056D041}"/>
    <dgm:cxn modelId="{E0835064-15AD-42D7-A6B9-8877CDAD28FD}" srcId="{F588EDCF-8558-49E3-B386-61B4793C9BD8}" destId="{33CD0091-AB65-4F2A-9288-E86F5B634382}" srcOrd="0" destOrd="0" parTransId="{CE4BF7D5-4491-4EDF-BCF9-B41514E73151}" sibTransId="{ACA3E48F-5448-4618-9EBE-F649221A1D56}"/>
    <dgm:cxn modelId="{8B3C3F45-F96E-47CC-A9F1-46145E7C812D}" type="presOf" srcId="{35AFC943-37AE-4AB1-9F6C-A0C24E0364F2}" destId="{BEE6E733-7EDB-424E-B538-2BF7899EEB41}" srcOrd="0" destOrd="0" presId="urn:microsoft.com/office/officeart/2005/8/layout/hList1"/>
    <dgm:cxn modelId="{2425ED4B-451B-4F1D-AF01-3AA33F531921}" srcId="{F588EDCF-8558-49E3-B386-61B4793C9BD8}" destId="{3DF39D87-BE3B-4649-B60F-DF32A28DF45B}" srcOrd="1" destOrd="0" parTransId="{0EA890D8-EDA5-4F20-8AE0-D18134348C54}" sibTransId="{3B02CD01-F50B-42ED-BDCA-A8D21C7444B0}"/>
    <dgm:cxn modelId="{5B9E4B56-7F7D-4759-961B-87F31673272E}" type="presOf" srcId="{77BCDC8C-7E07-48D6-A2EA-C4E09BC6B84F}" destId="{E568F8A9-773C-4D33-9F50-2290F467571F}" srcOrd="0" destOrd="0" presId="urn:microsoft.com/office/officeart/2005/8/layout/hList1"/>
    <dgm:cxn modelId="{DF0B1F7D-C83F-4F7D-BC05-DC8BFE2A13E6}" type="presOf" srcId="{D21C74FE-B074-4C50-A65B-8C2B369DDDFD}" destId="{7440CE1A-3C9E-418D-903C-F97D26FDDF67}" srcOrd="0" destOrd="0" presId="urn:microsoft.com/office/officeart/2005/8/layout/hList1"/>
    <dgm:cxn modelId="{FF85AE85-89C8-48B2-A5F3-5635CB568503}" type="presOf" srcId="{3DF39D87-BE3B-4649-B60F-DF32A28DF45B}" destId="{729393E0-8231-4567-AE78-8798312DA1BF}" srcOrd="0" destOrd="1" presId="urn:microsoft.com/office/officeart/2005/8/layout/hList1"/>
    <dgm:cxn modelId="{602C0599-85E9-4895-A16F-005350C0858A}" srcId="{77BCDC8C-7E07-48D6-A2EA-C4E09BC6B84F}" destId="{D21C74FE-B074-4C50-A65B-8C2B369DDDFD}" srcOrd="1" destOrd="0" parTransId="{6688AB35-5786-490D-A70B-E79C4CF1B9CF}" sibTransId="{784565F1-B450-48C4-8E4E-91E46CA642B0}"/>
    <dgm:cxn modelId="{AD2B13A0-8E22-4660-99E5-8B0A89243CEA}" srcId="{77BCDC8C-7E07-48D6-A2EA-C4E09BC6B84F}" destId="{35AFC943-37AE-4AB1-9F6C-A0C24E0364F2}" srcOrd="0" destOrd="0" parTransId="{CCA607C6-056F-44A9-B1A5-735352E21A3E}" sibTransId="{337A3042-A8C6-416C-B860-8C788EAB0959}"/>
    <dgm:cxn modelId="{56AE1BD5-DDE2-4134-80DD-4F59B47B116E}" type="presOf" srcId="{1178368E-74A9-4A69-828A-015D0869010D}" destId="{B06CE30F-5AE5-4951-9E0C-6318725FD13F}" srcOrd="0" destOrd="0" presId="urn:microsoft.com/office/officeart/2005/8/layout/hList1"/>
    <dgm:cxn modelId="{A1C8C5EA-06A5-4154-8149-B7881F6B998F}" type="presOf" srcId="{F588EDCF-8558-49E3-B386-61B4793C9BD8}" destId="{0580D057-9ADA-4330-B946-7F8F28731C8F}" srcOrd="0" destOrd="0" presId="urn:microsoft.com/office/officeart/2005/8/layout/hList1"/>
    <dgm:cxn modelId="{3B96FEF5-BB50-4F9A-8574-0AC1134E9B29}" srcId="{35AFC943-37AE-4AB1-9F6C-A0C24E0364F2}" destId="{6E9BECF1-D72B-40C5-91A6-B3CF85BAFD96}" srcOrd="0" destOrd="0" parTransId="{0B0D23EA-DEA0-46B9-855B-CE284853E463}" sibTransId="{BBB7662C-07FD-4C6F-9EE9-DC3246026FF6}"/>
    <dgm:cxn modelId="{9CA1B2C2-C3F8-46DA-B8F4-8478CE4A14E9}" type="presParOf" srcId="{E568F8A9-773C-4D33-9F50-2290F467571F}" destId="{423E9491-8FFC-4FDB-BA70-9EF254251A5D}" srcOrd="0" destOrd="0" presId="urn:microsoft.com/office/officeart/2005/8/layout/hList1"/>
    <dgm:cxn modelId="{EC3FCF15-612A-4F8A-A0EA-ACE25EA16CBE}" type="presParOf" srcId="{423E9491-8FFC-4FDB-BA70-9EF254251A5D}" destId="{BEE6E733-7EDB-424E-B538-2BF7899EEB41}" srcOrd="0" destOrd="0" presId="urn:microsoft.com/office/officeart/2005/8/layout/hList1"/>
    <dgm:cxn modelId="{CDA6A52F-F868-429D-874B-AFDB2F447DF8}" type="presParOf" srcId="{423E9491-8FFC-4FDB-BA70-9EF254251A5D}" destId="{18089F66-AC22-444C-93CE-B1586C2DF28E}" srcOrd="1" destOrd="0" presId="urn:microsoft.com/office/officeart/2005/8/layout/hList1"/>
    <dgm:cxn modelId="{162FBCC9-EC07-44B4-B44F-67E1F33D902E}" type="presParOf" srcId="{E568F8A9-773C-4D33-9F50-2290F467571F}" destId="{92DAA5D4-A408-4344-BA38-C93D3B634BD2}" srcOrd="1" destOrd="0" presId="urn:microsoft.com/office/officeart/2005/8/layout/hList1"/>
    <dgm:cxn modelId="{84A1D7A1-E78C-4003-A1B9-318A381FB729}" type="presParOf" srcId="{E568F8A9-773C-4D33-9F50-2290F467571F}" destId="{68B8CAAB-CA0E-4271-8BEA-2A835184D6BE}" srcOrd="2" destOrd="0" presId="urn:microsoft.com/office/officeart/2005/8/layout/hList1"/>
    <dgm:cxn modelId="{97751505-A059-47C0-8DCC-308B280F8685}" type="presParOf" srcId="{68B8CAAB-CA0E-4271-8BEA-2A835184D6BE}" destId="{7440CE1A-3C9E-418D-903C-F97D26FDDF67}" srcOrd="0" destOrd="0" presId="urn:microsoft.com/office/officeart/2005/8/layout/hList1"/>
    <dgm:cxn modelId="{1BE17996-D014-4B62-BD87-A9A60251013B}" type="presParOf" srcId="{68B8CAAB-CA0E-4271-8BEA-2A835184D6BE}" destId="{B06CE30F-5AE5-4951-9E0C-6318725FD13F}" srcOrd="1" destOrd="0" presId="urn:microsoft.com/office/officeart/2005/8/layout/hList1"/>
    <dgm:cxn modelId="{4FDCB16C-5BF8-4780-9F69-CABAE88D00A6}" type="presParOf" srcId="{E568F8A9-773C-4D33-9F50-2290F467571F}" destId="{44CAA2F2-AF16-4B45-A708-A78E7330EA64}" srcOrd="3" destOrd="0" presId="urn:microsoft.com/office/officeart/2005/8/layout/hList1"/>
    <dgm:cxn modelId="{6E7000EE-DB13-41F5-BF0B-95747F2A1B76}" type="presParOf" srcId="{E568F8A9-773C-4D33-9F50-2290F467571F}" destId="{B303A45D-6ECF-4769-BBC9-C77DE9A12A27}" srcOrd="4" destOrd="0" presId="urn:microsoft.com/office/officeart/2005/8/layout/hList1"/>
    <dgm:cxn modelId="{F90FB076-3D5D-4584-A4F2-F1C234F3E3A0}" type="presParOf" srcId="{B303A45D-6ECF-4769-BBC9-C77DE9A12A27}" destId="{0580D057-9ADA-4330-B946-7F8F28731C8F}" srcOrd="0" destOrd="0" presId="urn:microsoft.com/office/officeart/2005/8/layout/hList1"/>
    <dgm:cxn modelId="{66092F58-663A-4072-83BB-8262DE9E43BF}" type="presParOf" srcId="{B303A45D-6ECF-4769-BBC9-C77DE9A12A27}" destId="{729393E0-8231-4567-AE78-8798312DA1B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44A1F-5D59-4427-9FCE-F40CE6905981}">
      <dsp:nvSpPr>
        <dsp:cNvPr id="0" name=""/>
        <dsp:cNvSpPr/>
      </dsp:nvSpPr>
      <dsp:spPr>
        <a:xfrm>
          <a:off x="0" y="20380"/>
          <a:ext cx="5914209" cy="1230693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What Social Influence is</a:t>
          </a:r>
          <a:endParaRPr lang="en-US" sz="3300" kern="1200"/>
        </a:p>
      </dsp:txBody>
      <dsp:txXfrm>
        <a:off x="60077" y="80457"/>
        <a:ext cx="5794055" cy="1110539"/>
      </dsp:txXfrm>
    </dsp:sp>
    <dsp:sp modelId="{8BD97C6C-3417-46AE-976F-F77EA4A8E9DF}">
      <dsp:nvSpPr>
        <dsp:cNvPr id="0" name=""/>
        <dsp:cNvSpPr/>
      </dsp:nvSpPr>
      <dsp:spPr>
        <a:xfrm>
          <a:off x="0" y="1346114"/>
          <a:ext cx="5914209" cy="1230693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6529"/>
                <a:satOff val="-7157"/>
                <a:lumOff val="-3595"/>
                <a:alphaOff val="0"/>
                <a:shade val="74000"/>
                <a:satMod val="130000"/>
                <a:lumMod val="90000"/>
              </a:schemeClr>
              <a:schemeClr val="accent5">
                <a:hueOff val="-6529"/>
                <a:satOff val="-7157"/>
                <a:lumOff val="-359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How Persuasion Works</a:t>
          </a:r>
          <a:endParaRPr lang="en-US" sz="3300" kern="1200"/>
        </a:p>
      </dsp:txBody>
      <dsp:txXfrm>
        <a:off x="60077" y="1406191"/>
        <a:ext cx="5794055" cy="1110539"/>
      </dsp:txXfrm>
    </dsp:sp>
    <dsp:sp modelId="{668D54C2-7D17-4621-9A3C-D180582C29E6}">
      <dsp:nvSpPr>
        <dsp:cNvPr id="0" name=""/>
        <dsp:cNvSpPr/>
      </dsp:nvSpPr>
      <dsp:spPr>
        <a:xfrm>
          <a:off x="0" y="2671848"/>
          <a:ext cx="5914209" cy="1230693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13058"/>
                <a:satOff val="-14314"/>
                <a:lumOff val="-7190"/>
                <a:alphaOff val="0"/>
                <a:shade val="74000"/>
                <a:satMod val="130000"/>
                <a:lumMod val="90000"/>
              </a:schemeClr>
              <a:schemeClr val="accent5">
                <a:hueOff val="-13058"/>
                <a:satOff val="-14314"/>
                <a:lumOff val="-719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How Compliance Works</a:t>
          </a:r>
          <a:endParaRPr lang="en-US" sz="3300" kern="1200"/>
        </a:p>
      </dsp:txBody>
      <dsp:txXfrm>
        <a:off x="60077" y="2731925"/>
        <a:ext cx="5794055" cy="1110539"/>
      </dsp:txXfrm>
    </dsp:sp>
    <dsp:sp modelId="{48125B1E-6423-447D-B2F8-6634A0320B64}">
      <dsp:nvSpPr>
        <dsp:cNvPr id="0" name=""/>
        <dsp:cNvSpPr/>
      </dsp:nvSpPr>
      <dsp:spPr>
        <a:xfrm>
          <a:off x="0" y="3997582"/>
          <a:ext cx="5914209" cy="1230693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19587"/>
                <a:satOff val="-21471"/>
                <a:lumOff val="-10785"/>
                <a:alphaOff val="0"/>
                <a:shade val="74000"/>
                <a:satMod val="130000"/>
                <a:lumMod val="90000"/>
              </a:schemeClr>
              <a:schemeClr val="accent5">
                <a:hueOff val="-19587"/>
                <a:satOff val="-21471"/>
                <a:lumOff val="-1078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How Obedience and Resistance Work</a:t>
          </a:r>
          <a:endParaRPr lang="en-US" sz="3300" kern="1200"/>
        </a:p>
      </dsp:txBody>
      <dsp:txXfrm>
        <a:off x="60077" y="4057659"/>
        <a:ext cx="5794055" cy="1110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318BF-B661-4771-A070-51CE5B8CB3BC}">
      <dsp:nvSpPr>
        <dsp:cNvPr id="0" name=""/>
        <dsp:cNvSpPr/>
      </dsp:nvSpPr>
      <dsp:spPr>
        <a:xfrm>
          <a:off x="4219" y="1105508"/>
          <a:ext cx="1844761" cy="11068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Source</a:t>
          </a:r>
        </a:p>
      </dsp:txBody>
      <dsp:txXfrm>
        <a:off x="36638" y="1137927"/>
        <a:ext cx="1779923" cy="1042019"/>
      </dsp:txXfrm>
    </dsp:sp>
    <dsp:sp modelId="{ADE596B2-18E9-47D3-9AAA-A65B1DD57EF0}">
      <dsp:nvSpPr>
        <dsp:cNvPr id="0" name=""/>
        <dsp:cNvSpPr/>
      </dsp:nvSpPr>
      <dsp:spPr>
        <a:xfrm>
          <a:off x="2033457" y="1430187"/>
          <a:ext cx="391089" cy="457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033457" y="1521687"/>
        <a:ext cx="273762" cy="274500"/>
      </dsp:txXfrm>
    </dsp:sp>
    <dsp:sp modelId="{B06FD79E-58D8-45E9-B2D3-CADB793E04E1}">
      <dsp:nvSpPr>
        <dsp:cNvPr id="0" name=""/>
        <dsp:cNvSpPr/>
      </dsp:nvSpPr>
      <dsp:spPr>
        <a:xfrm>
          <a:off x="2586885" y="1105508"/>
          <a:ext cx="1844761" cy="11068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Message</a:t>
          </a:r>
        </a:p>
      </dsp:txBody>
      <dsp:txXfrm>
        <a:off x="2619304" y="1137927"/>
        <a:ext cx="1779923" cy="1042019"/>
      </dsp:txXfrm>
    </dsp:sp>
    <dsp:sp modelId="{625830A6-B5C4-4D3F-8053-FE2D26F21BFB}">
      <dsp:nvSpPr>
        <dsp:cNvPr id="0" name=""/>
        <dsp:cNvSpPr/>
      </dsp:nvSpPr>
      <dsp:spPr>
        <a:xfrm>
          <a:off x="4616123" y="1430187"/>
          <a:ext cx="391089" cy="457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616123" y="1521687"/>
        <a:ext cx="273762" cy="274500"/>
      </dsp:txXfrm>
    </dsp:sp>
    <dsp:sp modelId="{A0DDBE27-7FA2-4ADC-A001-D82042A227FE}">
      <dsp:nvSpPr>
        <dsp:cNvPr id="0" name=""/>
        <dsp:cNvSpPr/>
      </dsp:nvSpPr>
      <dsp:spPr>
        <a:xfrm>
          <a:off x="5169552" y="1105508"/>
          <a:ext cx="1844761" cy="11068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Target</a:t>
          </a:r>
        </a:p>
      </dsp:txBody>
      <dsp:txXfrm>
        <a:off x="5201971" y="1137927"/>
        <a:ext cx="1779923" cy="1042019"/>
      </dsp:txXfrm>
    </dsp:sp>
    <dsp:sp modelId="{0D09A774-7E4B-443B-923D-1A9EB6C600C2}">
      <dsp:nvSpPr>
        <dsp:cNvPr id="0" name=""/>
        <dsp:cNvSpPr/>
      </dsp:nvSpPr>
      <dsp:spPr>
        <a:xfrm>
          <a:off x="7198790" y="1430187"/>
          <a:ext cx="391089" cy="457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198790" y="1521687"/>
        <a:ext cx="273762" cy="274500"/>
      </dsp:txXfrm>
    </dsp:sp>
    <dsp:sp modelId="{48DB77F4-A9DA-4156-8FCE-8FECE10343F2}">
      <dsp:nvSpPr>
        <dsp:cNvPr id="0" name=""/>
        <dsp:cNvSpPr/>
      </dsp:nvSpPr>
      <dsp:spPr>
        <a:xfrm>
          <a:off x="7752218" y="1105508"/>
          <a:ext cx="1844761" cy="11068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Response</a:t>
          </a:r>
        </a:p>
      </dsp:txBody>
      <dsp:txXfrm>
        <a:off x="7784637" y="1137927"/>
        <a:ext cx="1779923" cy="10420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8EFDD-A54F-4DD9-94CE-C2F50D8AA282}">
      <dsp:nvSpPr>
        <dsp:cNvPr id="0" name=""/>
        <dsp:cNvSpPr/>
      </dsp:nvSpPr>
      <dsp:spPr>
        <a:xfrm>
          <a:off x="0" y="63564"/>
          <a:ext cx="5914209" cy="1454456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‘Do as you are told!’</a:t>
          </a:r>
          <a:endParaRPr lang="en-US" sz="3900" kern="1200"/>
        </a:p>
      </dsp:txBody>
      <dsp:txXfrm>
        <a:off x="71001" y="134565"/>
        <a:ext cx="5772207" cy="1312454"/>
      </dsp:txXfrm>
    </dsp:sp>
    <dsp:sp modelId="{D134B2FD-20E5-4CBE-9123-82F7362460C7}">
      <dsp:nvSpPr>
        <dsp:cNvPr id="0" name=""/>
        <dsp:cNvSpPr/>
      </dsp:nvSpPr>
      <dsp:spPr>
        <a:xfrm>
          <a:off x="0" y="1630340"/>
          <a:ext cx="5914209" cy="1454456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125205"/>
                <a:satOff val="-19789"/>
                <a:lumOff val="784"/>
                <a:alphaOff val="0"/>
                <a:shade val="74000"/>
                <a:satMod val="130000"/>
                <a:lumMod val="90000"/>
              </a:schemeClr>
              <a:schemeClr val="accent2">
                <a:hueOff val="1125205"/>
                <a:satOff val="-19789"/>
                <a:lumOff val="78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Compliance through Threat or Promise</a:t>
          </a:r>
          <a:endParaRPr lang="en-US" sz="3900" kern="1200"/>
        </a:p>
      </dsp:txBody>
      <dsp:txXfrm>
        <a:off x="71001" y="1701341"/>
        <a:ext cx="5772207" cy="1312454"/>
      </dsp:txXfrm>
    </dsp:sp>
    <dsp:sp modelId="{541F090B-0137-4973-809D-3FD2B44461BD}">
      <dsp:nvSpPr>
        <dsp:cNvPr id="0" name=""/>
        <dsp:cNvSpPr/>
      </dsp:nvSpPr>
      <dsp:spPr>
        <a:xfrm>
          <a:off x="0" y="3084796"/>
          <a:ext cx="5914209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000" kern="1200"/>
            <a:t>Reward vs. Punishment</a:t>
          </a:r>
          <a:endParaRPr lang="en-US" sz="3000" kern="1200"/>
        </a:p>
      </dsp:txBody>
      <dsp:txXfrm>
        <a:off x="0" y="3084796"/>
        <a:ext cx="5914209" cy="645840"/>
      </dsp:txXfrm>
    </dsp:sp>
    <dsp:sp modelId="{2C4ACB1C-A8FE-40B2-BFE6-204911854E3A}">
      <dsp:nvSpPr>
        <dsp:cNvPr id="0" name=""/>
        <dsp:cNvSpPr/>
      </dsp:nvSpPr>
      <dsp:spPr>
        <a:xfrm>
          <a:off x="0" y="3730636"/>
          <a:ext cx="5914209" cy="1454456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Magnitude and Credibility</a:t>
          </a:r>
          <a:endParaRPr lang="en-US" sz="3900" kern="1200"/>
        </a:p>
      </dsp:txBody>
      <dsp:txXfrm>
        <a:off x="71001" y="3801637"/>
        <a:ext cx="5772207" cy="1312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C184F-4825-4A07-BE3D-12F43DC4FC65}">
      <dsp:nvSpPr>
        <dsp:cNvPr id="0" name=""/>
        <dsp:cNvSpPr/>
      </dsp:nvSpPr>
      <dsp:spPr>
        <a:xfrm>
          <a:off x="0" y="0"/>
          <a:ext cx="5027077" cy="1574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Authority must be accepted</a:t>
          </a:r>
          <a:endParaRPr lang="en-US" sz="3400" kern="1200"/>
        </a:p>
      </dsp:txBody>
      <dsp:txXfrm>
        <a:off x="46118" y="46118"/>
        <a:ext cx="3327965" cy="1482361"/>
      </dsp:txXfrm>
    </dsp:sp>
    <dsp:sp modelId="{A95DF197-A415-47A0-BADE-82049290601F}">
      <dsp:nvSpPr>
        <dsp:cNvPr id="0" name=""/>
        <dsp:cNvSpPr/>
      </dsp:nvSpPr>
      <dsp:spPr>
        <a:xfrm>
          <a:off x="443565" y="1837029"/>
          <a:ext cx="5027077" cy="1574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2">
                <a:hueOff val="1125205"/>
                <a:satOff val="-19789"/>
                <a:lumOff val="784"/>
                <a:alphaOff val="0"/>
                <a:shade val="74000"/>
                <a:satMod val="130000"/>
                <a:lumMod val="90000"/>
              </a:schemeClr>
              <a:schemeClr val="accent2">
                <a:hueOff val="1125205"/>
                <a:satOff val="-19789"/>
                <a:lumOff val="78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“Civil order hinges on obedience…”</a:t>
          </a:r>
          <a:endParaRPr lang="en-US" sz="3400" kern="1200"/>
        </a:p>
      </dsp:txBody>
      <dsp:txXfrm>
        <a:off x="489683" y="1883147"/>
        <a:ext cx="3467787" cy="1482361"/>
      </dsp:txXfrm>
    </dsp:sp>
    <dsp:sp modelId="{31D066B5-E8A3-4028-9F60-A37048AA97FE}">
      <dsp:nvSpPr>
        <dsp:cNvPr id="0" name=""/>
        <dsp:cNvSpPr/>
      </dsp:nvSpPr>
      <dsp:spPr>
        <a:xfrm>
          <a:off x="887131" y="3674059"/>
          <a:ext cx="5027077" cy="15745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Milgram’s Experiment</a:t>
          </a:r>
          <a:endParaRPr lang="en-US" sz="3400" kern="1200"/>
        </a:p>
      </dsp:txBody>
      <dsp:txXfrm>
        <a:off x="933249" y="3720177"/>
        <a:ext cx="3467787" cy="1482361"/>
      </dsp:txXfrm>
    </dsp:sp>
    <dsp:sp modelId="{336568A4-B99A-4230-BAC2-E5835EB1A6DC}">
      <dsp:nvSpPr>
        <dsp:cNvPr id="0" name=""/>
        <dsp:cNvSpPr/>
      </dsp:nvSpPr>
      <dsp:spPr>
        <a:xfrm>
          <a:off x="4003589" y="1194069"/>
          <a:ext cx="1023488" cy="1023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33874" y="1194069"/>
        <a:ext cx="562918" cy="770175"/>
      </dsp:txXfrm>
    </dsp:sp>
    <dsp:sp modelId="{60F8D271-C89F-45E8-8720-8F9587111731}">
      <dsp:nvSpPr>
        <dsp:cNvPr id="0" name=""/>
        <dsp:cNvSpPr/>
      </dsp:nvSpPr>
      <dsp:spPr>
        <a:xfrm>
          <a:off x="4447155" y="3020602"/>
          <a:ext cx="1023488" cy="1023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14922"/>
            <a:satOff val="-18848"/>
            <a:lumOff val="-107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214922"/>
              <a:satOff val="-18848"/>
              <a:lumOff val="-10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77440" y="3020602"/>
        <a:ext cx="562918" cy="7701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6E733-7EDB-424E-B538-2BF7899EEB41}">
      <dsp:nvSpPr>
        <dsp:cNvPr id="0" name=""/>
        <dsp:cNvSpPr/>
      </dsp:nvSpPr>
      <dsp:spPr>
        <a:xfrm>
          <a:off x="3000" y="153051"/>
          <a:ext cx="2925364" cy="691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Inoculation</a:t>
          </a:r>
          <a:endParaRPr lang="en-US" sz="2400" kern="1200"/>
        </a:p>
      </dsp:txBody>
      <dsp:txXfrm>
        <a:off x="3000" y="153051"/>
        <a:ext cx="2925364" cy="691200"/>
      </dsp:txXfrm>
    </dsp:sp>
    <dsp:sp modelId="{18089F66-AC22-444C-93CE-B1586C2DF28E}">
      <dsp:nvSpPr>
        <dsp:cNvPr id="0" name=""/>
        <dsp:cNvSpPr/>
      </dsp:nvSpPr>
      <dsp:spPr>
        <a:xfrm>
          <a:off x="3000" y="844251"/>
          <a:ext cx="2925364" cy="187758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400" kern="1200"/>
            <a:t>Exposure to weak discrepant info as well as counterarguments supported by target</a:t>
          </a:r>
          <a:endParaRPr lang="en-US" sz="2400" kern="1200"/>
        </a:p>
      </dsp:txBody>
      <dsp:txXfrm>
        <a:off x="3000" y="844251"/>
        <a:ext cx="2925364" cy="1877580"/>
      </dsp:txXfrm>
    </dsp:sp>
    <dsp:sp modelId="{7440CE1A-3C9E-418D-903C-F97D26FDDF67}">
      <dsp:nvSpPr>
        <dsp:cNvPr id="0" name=""/>
        <dsp:cNvSpPr/>
      </dsp:nvSpPr>
      <dsp:spPr>
        <a:xfrm>
          <a:off x="3337916" y="153051"/>
          <a:ext cx="2925364" cy="691200"/>
        </a:xfrm>
        <a:prstGeom prst="rect">
          <a:avLst/>
        </a:prstGeom>
        <a:solidFill>
          <a:schemeClr val="accent5">
            <a:hueOff val="-9793"/>
            <a:satOff val="-10735"/>
            <a:lumOff val="-5392"/>
            <a:alphaOff val="0"/>
          </a:schemeClr>
        </a:solidFill>
        <a:ln w="15875" cap="flat" cmpd="sng" algn="ctr">
          <a:solidFill>
            <a:schemeClr val="accent5">
              <a:hueOff val="-9793"/>
              <a:satOff val="-10735"/>
              <a:lumOff val="-5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Forewarning</a:t>
          </a:r>
          <a:endParaRPr lang="en-US" sz="2400" kern="1200"/>
        </a:p>
      </dsp:txBody>
      <dsp:txXfrm>
        <a:off x="3337916" y="153051"/>
        <a:ext cx="2925364" cy="691200"/>
      </dsp:txXfrm>
    </dsp:sp>
    <dsp:sp modelId="{B06CE30F-5AE5-4951-9E0C-6318725FD13F}">
      <dsp:nvSpPr>
        <dsp:cNvPr id="0" name=""/>
        <dsp:cNvSpPr/>
      </dsp:nvSpPr>
      <dsp:spPr>
        <a:xfrm>
          <a:off x="3337916" y="844251"/>
          <a:ext cx="2925364" cy="1877580"/>
        </a:xfrm>
        <a:prstGeom prst="rect">
          <a:avLst/>
        </a:prstGeom>
        <a:solidFill>
          <a:schemeClr val="accent5">
            <a:tint val="40000"/>
            <a:alpha val="90000"/>
            <a:hueOff val="-68729"/>
            <a:satOff val="-9993"/>
            <a:lumOff val="-1294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68729"/>
              <a:satOff val="-9993"/>
              <a:lumOff val="-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400" kern="1200"/>
            <a:t>Warning target prior to act of persuasion</a:t>
          </a:r>
          <a:endParaRPr lang="en-US" sz="2400" kern="1200"/>
        </a:p>
      </dsp:txBody>
      <dsp:txXfrm>
        <a:off x="3337916" y="844251"/>
        <a:ext cx="2925364" cy="1877580"/>
      </dsp:txXfrm>
    </dsp:sp>
    <dsp:sp modelId="{0580D057-9ADA-4330-B946-7F8F28731C8F}">
      <dsp:nvSpPr>
        <dsp:cNvPr id="0" name=""/>
        <dsp:cNvSpPr/>
      </dsp:nvSpPr>
      <dsp:spPr>
        <a:xfrm>
          <a:off x="6672831" y="153051"/>
          <a:ext cx="2925364" cy="691200"/>
        </a:xfrm>
        <a:prstGeom prst="rect">
          <a:avLst/>
        </a:prstGeom>
        <a:solidFill>
          <a:schemeClr val="accent5">
            <a:hueOff val="-19587"/>
            <a:satOff val="-21471"/>
            <a:lumOff val="-10785"/>
            <a:alphaOff val="0"/>
          </a:schemeClr>
        </a:solidFill>
        <a:ln w="15875" cap="flat" cmpd="sng" algn="ctr">
          <a:solidFill>
            <a:schemeClr val="accent5">
              <a:hueOff val="-19587"/>
              <a:satOff val="-21471"/>
              <a:lumOff val="-10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Reactance</a:t>
          </a:r>
          <a:endParaRPr lang="en-US" sz="2400" kern="1200"/>
        </a:p>
      </dsp:txBody>
      <dsp:txXfrm>
        <a:off x="6672831" y="153051"/>
        <a:ext cx="2925364" cy="691200"/>
      </dsp:txXfrm>
    </dsp:sp>
    <dsp:sp modelId="{729393E0-8231-4567-AE78-8798312DA1BF}">
      <dsp:nvSpPr>
        <dsp:cNvPr id="0" name=""/>
        <dsp:cNvSpPr/>
      </dsp:nvSpPr>
      <dsp:spPr>
        <a:xfrm>
          <a:off x="6672831" y="844251"/>
          <a:ext cx="2925364" cy="1877580"/>
        </a:xfrm>
        <a:prstGeom prst="rect">
          <a:avLst/>
        </a:prstGeom>
        <a:solidFill>
          <a:schemeClr val="accent5">
            <a:tint val="40000"/>
            <a:alpha val="90000"/>
            <a:hueOff val="-137457"/>
            <a:satOff val="-19987"/>
            <a:lumOff val="-258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37457"/>
              <a:satOff val="-19987"/>
              <a:lumOff val="-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400" kern="1200"/>
            <a:t>‘Boomerang Effect’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400" kern="1200"/>
            <a:t>When persuasion goes too far, Target reacts forcefully</a:t>
          </a:r>
          <a:endParaRPr lang="en-US" sz="2400" kern="1200"/>
        </a:p>
      </dsp:txBody>
      <dsp:txXfrm>
        <a:off x="6672831" y="844251"/>
        <a:ext cx="2925364" cy="1877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AB64B-6A4A-44CE-B9D8-92166F642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741" b="195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7747E-8711-453B-ADCA-B2067A462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5000">
                <a:solidFill>
                  <a:srgbClr val="FFFFFF"/>
                </a:solidFill>
              </a:rPr>
              <a:t>Social Influence and Persuasion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8A0F8-7940-4E77-8EA8-EE2D82DDC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674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80AD7132-317D-A2E5-F399-336F887AB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DA3330-9484-4F4A-9875-B83589D8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Question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ACA4B-2CF7-4E78-A13A-23FB082C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Think of the last time you obeyed someone or something (like a rule or law). Who or what were you obeying? What factors lead you to obey the authority?</a:t>
            </a:r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61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AE5C01-4212-4831-89FE-8222C7DF0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Obedience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7AEA3-96EB-445A-94B1-8CB39309D3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b="1549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0CE89-6483-426E-B373-3754FB825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Recognition of a Social System </a:t>
            </a:r>
          </a:p>
          <a:p>
            <a:pPr lvl="1"/>
            <a:r>
              <a:rPr lang="en-US"/>
              <a:t>Authority Figures</a:t>
            </a:r>
          </a:p>
        </p:txBody>
      </p:sp>
    </p:spTree>
    <p:extLst>
      <p:ext uri="{BB962C8B-B14F-4D97-AF65-F5344CB8AC3E}">
        <p14:creationId xmlns:p14="http://schemas.microsoft.com/office/powerpoint/2010/main" val="272429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5670D7-6A83-4C0C-A277-80188BE4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Authority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38595AF3-B540-D59E-CD5F-9348F21789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936347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7670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1CB1-9C20-436C-A6FA-F984CB31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Milgram’s Obedience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508EB-843D-484C-B11E-9E7EFB00C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Created hierarchy in which one person (experimenter) directs another (subject) to engage in actions that hurt a third person (confederate)</a:t>
            </a:r>
          </a:p>
          <a:p>
            <a:r>
              <a:rPr lang="en-US" dirty="0"/>
              <a:t>Research subject instructed to shock the ‘learner’ (the confederate) when he gives an incorrect answer, with the ‘voltage’ increasing as the learner makes additional errors</a:t>
            </a:r>
          </a:p>
          <a:p>
            <a:r>
              <a:rPr lang="en-US" dirty="0"/>
              <a:t>Findings</a:t>
            </a:r>
          </a:p>
          <a:p>
            <a:r>
              <a:rPr lang="en-US" dirty="0"/>
              <a:t>65% continued to the end of the shock series (450 volts)</a:t>
            </a:r>
          </a:p>
          <a:p>
            <a:pPr lvl="1"/>
            <a:r>
              <a:rPr lang="en-US" dirty="0"/>
              <a:t>Not a single participant stopped prior to 300 volts</a:t>
            </a:r>
          </a:p>
          <a:p>
            <a:r>
              <a:rPr lang="en-US" dirty="0"/>
              <a:t>Many participants became distressed, pleaded with experimenter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142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5723D1-BE23-4F7B-872D-35CA6D17FB7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CD8F0-C030-420D-9AA6-5D9243779F8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824FB2-0837-4FB5-BD83-F32303E591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A90022-5417-4ECC-BC1A-3055E8A32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8F1B2-4A8C-4637-826E-37B64CAB99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alphaModFix amt="25000"/>
          </a:blip>
          <a:srcRect t="5944" r="1" b="10190"/>
          <a:stretch/>
        </p:blipFill>
        <p:spPr>
          <a:xfrm>
            <a:off x="486138" y="486353"/>
            <a:ext cx="11227442" cy="58850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0E9E22-B18F-41BA-B265-B5EC4E88A9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7422B7-70DC-4B4A-A29D-3FEFBC52F9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B24324-5A4E-4C42-935B-753C3E59F3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27" name="Rounded Rectangle 24">
              <a:extLst>
                <a:ext uri="{FF2B5EF4-FFF2-40B4-BE49-F238E27FC236}">
                  <a16:creationId xmlns:a16="http://schemas.microsoft.com/office/drawing/2014/main" id="{08C64383-1D43-4B64-9FEE-83A353A014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3794BD8-B07A-436C-ABAE-C8332F2EEC6C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29" name="Rounded Rectangle 26">
              <a:extLst>
                <a:ext uri="{FF2B5EF4-FFF2-40B4-BE49-F238E27FC236}">
                  <a16:creationId xmlns:a16="http://schemas.microsoft.com/office/drawing/2014/main" id="{67CC6EE7-19BF-4297-B8A8-674EEFDB9F3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7B947B7-61FC-4697-BB5C-F6A89C4E6881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14CCCE-38D2-43B0-BDE9-2BBB33CA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Factors that Impact Obedience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E681-6539-4B8A-BDF6-A1A64CC89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Outward sign of authority</a:t>
            </a:r>
          </a:p>
          <a:p>
            <a:r>
              <a:rPr lang="en-US">
                <a:solidFill>
                  <a:schemeClr val="tx1"/>
                </a:solidFill>
              </a:rPr>
              <a:t>Backing up threat of punishment</a:t>
            </a:r>
          </a:p>
          <a:p>
            <a:r>
              <a:rPr lang="en-US">
                <a:solidFill>
                  <a:schemeClr val="tx1"/>
                </a:solidFill>
              </a:rPr>
              <a:t>Where you are in the chain of command</a:t>
            </a:r>
          </a:p>
        </p:txBody>
      </p:sp>
    </p:spTree>
    <p:extLst>
      <p:ext uri="{BB962C8B-B14F-4D97-AF65-F5344CB8AC3E}">
        <p14:creationId xmlns:p14="http://schemas.microsoft.com/office/powerpoint/2010/main" val="1985378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183006-83F8-44F2-865A-79947A3E9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Resistance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A83844-EE41-47FF-86B6-634C6599BE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20681" r="16733" b="-1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6466D1-1F7C-4592-A5D9-C4DC69A0C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Not just Passive Actors</a:t>
            </a:r>
          </a:p>
          <a:p>
            <a:pPr marL="0" inden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11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76C7-DDE6-4EAC-91D1-A81C8F02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Forms of Resistance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720D9B1D-878C-DCAF-C739-0998B05D67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7186264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6052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FB4AB3-C6F1-48C3-8894-00882C62A2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550" b="114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83DFEB-5151-4660-89D5-CFF22B7D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0"/>
            <a:ext cx="7808159" cy="6872226"/>
            <a:chOff x="2202616" y="0"/>
            <a:chExt cx="7808159" cy="68722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333858-9740-488A-BE3B-C5F6D991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prstGeom prst="rect">
              <a:avLst/>
            </a:prstGeom>
            <a:blipFill dpi="0" rotWithShape="1">
              <a:blip r:embed="rId6">
                <a:alphaModFix amt="89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CEC346-C965-4D6D-8731-6E98E4A0F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2DB17EC-F444-4873-9D0D-E50649FF1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51576" y="0"/>
              <a:ext cx="658370" cy="6872226"/>
              <a:chOff x="5751576" y="0"/>
              <a:chExt cx="658370" cy="6872226"/>
            </a:xfrm>
          </p:grpSpPr>
          <p:sp>
            <p:nvSpPr>
              <p:cNvPr id="22" name="Rounded Rectangle 27">
                <a:extLst>
                  <a:ext uri="{FF2B5EF4-FFF2-40B4-BE49-F238E27FC236}">
                    <a16:creationId xmlns:a16="http://schemas.microsoft.com/office/drawing/2014/main" id="{41391103-A2DF-42E2-AE62-A4B3A0080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0" y="1339739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243CCE6-ABA2-4424-B322-B16F2212B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47673"/>
              <a:stretch/>
            </p:blipFill>
            <p:spPr>
              <a:xfrm rot="5400000">
                <a:off x="5245268" y="530352"/>
                <a:ext cx="1673352" cy="612648"/>
              </a:xfrm>
              <a:prstGeom prst="rect">
                <a:avLst/>
              </a:prstGeom>
            </p:spPr>
          </p:pic>
          <p:sp>
            <p:nvSpPr>
              <p:cNvPr id="24" name="Rounded Rectangle 29">
                <a:extLst>
                  <a:ext uri="{FF2B5EF4-FFF2-40B4-BE49-F238E27FC236}">
                    <a16:creationId xmlns:a16="http://schemas.microsoft.com/office/drawing/2014/main" id="{E8CDA82D-F294-4F9E-B11E-E054B34F0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2" y="4907292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C6537F1-0373-41B7-B6A9-FD747524D3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819"/>
              <a:stretch/>
            </p:blipFill>
            <p:spPr>
              <a:xfrm rot="5400000">
                <a:off x="5263556" y="5747514"/>
                <a:ext cx="1636776" cy="612648"/>
              </a:xfrm>
              <a:prstGeom prst="rect">
                <a:avLst/>
              </a:prstGeom>
            </p:spPr>
          </p:pic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8BFBF29-69FB-499B-B376-B11E10C4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Have </a:t>
            </a:r>
            <a:r>
              <a:rPr lang="en-US" sz="5400"/>
              <a:t>a Great Day!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791DF4-D04C-49C1-8B91-E745F204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4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64001-3B7A-4FE7-A705-FDC355D1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262626"/>
                </a:solidFill>
              </a:rPr>
              <a:t>Introduction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6E9759-094C-7709-5184-BFFA63C307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894291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909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51C6-B84D-49A7-B720-59C3927A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Social Influence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D35D2-6DB6-4A71-820A-7A7880F06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When one person (</a:t>
            </a:r>
            <a:r>
              <a:rPr lang="en-CA" b="1" dirty="0"/>
              <a:t>The Source</a:t>
            </a:r>
            <a:r>
              <a:rPr lang="en-CA" dirty="0"/>
              <a:t>) does something to get another person (</a:t>
            </a:r>
            <a:r>
              <a:rPr lang="en-CA" b="1" dirty="0"/>
              <a:t>The Target</a:t>
            </a:r>
            <a:r>
              <a:rPr lang="en-CA" dirty="0"/>
              <a:t>) to engage in a certain behaviour</a:t>
            </a:r>
          </a:p>
          <a:p>
            <a:pPr lvl="1"/>
            <a:r>
              <a:rPr lang="en-CA" dirty="0"/>
              <a:t>Can result in Attitude Change</a:t>
            </a:r>
          </a:p>
          <a:p>
            <a:pPr lvl="1"/>
            <a:r>
              <a:rPr lang="en-CA" dirty="0"/>
              <a:t>Can result in Compliance</a:t>
            </a:r>
          </a:p>
          <a:p>
            <a:pPr lvl="1"/>
            <a:r>
              <a:rPr lang="en-CA" dirty="0"/>
              <a:t>Can result in both Attitude Change and Compliance – Case of Patty Hearst</a:t>
            </a:r>
          </a:p>
          <a:p>
            <a:pPr lvl="1"/>
            <a:r>
              <a:rPr lang="en-CA" dirty="0"/>
              <a:t>Can result in neither</a:t>
            </a:r>
          </a:p>
        </p:txBody>
      </p:sp>
    </p:spTree>
    <p:extLst>
      <p:ext uri="{BB962C8B-B14F-4D97-AF65-F5344CB8AC3E}">
        <p14:creationId xmlns:p14="http://schemas.microsoft.com/office/powerpoint/2010/main" val="210312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35723D1-BE23-4F7B-872D-35CA6D17FB7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2CD8F0-C030-420D-9AA6-5D9243779F8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6824FB2-0837-4FB5-BD83-F32303E591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A90022-5417-4ECC-BC1A-3055E8A32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7C5C9F-2817-4CF6-BF60-3A5F188116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alphaModFix amt="25000"/>
          </a:blip>
          <a:srcRect r="1" b="13002"/>
          <a:stretch/>
        </p:blipFill>
        <p:spPr>
          <a:xfrm>
            <a:off x="486138" y="486353"/>
            <a:ext cx="11227442" cy="588508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60E9E22-B18F-41BA-B265-B5EC4E88A9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7422B7-70DC-4B4A-A29D-3FEFBC52F9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B24324-5A4E-4C42-935B-753C3E59F3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52" name="Rounded Rectangle 24">
              <a:extLst>
                <a:ext uri="{FF2B5EF4-FFF2-40B4-BE49-F238E27FC236}">
                  <a16:creationId xmlns:a16="http://schemas.microsoft.com/office/drawing/2014/main" id="{08C64383-1D43-4B64-9FEE-83A353A014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3794BD8-B07A-436C-ABAE-C8332F2EEC6C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54" name="Rounded Rectangle 26">
              <a:extLst>
                <a:ext uri="{FF2B5EF4-FFF2-40B4-BE49-F238E27FC236}">
                  <a16:creationId xmlns:a16="http://schemas.microsoft.com/office/drawing/2014/main" id="{67CC6EE7-19BF-4297-B8A8-674EEFDB9F3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7B947B7-61FC-4697-BB5C-F6A89C4E6881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197436E-B3BE-4407-B622-76A3A1D0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Persuasion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B1E087-E3CC-46E7-961F-0016F999B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Persuasion is defined as “changing the beliefs, attitudes, or behaviours of a target through the use of information or an argument”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6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904765-5139-4A3D-96E5-2D1BE085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Communication-Persuasion Paradigm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87A13AB-E628-49BB-9E1F-5EFC5E9A3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894180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955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E83C9D-F7DA-4109-9500-1CC66F8B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AAB9-EC57-496E-97A6-DDF729D97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2" y="2556932"/>
            <a:ext cx="625686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Credibility of the Source</a:t>
            </a:r>
          </a:p>
          <a:p>
            <a:pPr lvl="1"/>
            <a:r>
              <a:rPr lang="en-US"/>
              <a:t>Expert</a:t>
            </a:r>
          </a:p>
          <a:p>
            <a:pPr lvl="1"/>
            <a:r>
              <a:rPr lang="en-US"/>
              <a:t>Likeable</a:t>
            </a:r>
          </a:p>
          <a:p>
            <a:pPr lvl="1"/>
            <a:r>
              <a:rPr lang="en-US"/>
              <a:t>Attractive</a:t>
            </a:r>
          </a:p>
          <a:p>
            <a:pPr lvl="1"/>
            <a:r>
              <a:rPr lang="en-US"/>
              <a:t>Trustworthy</a:t>
            </a:r>
          </a:p>
          <a:p>
            <a:pPr marL="285750" marR="0" lvl="0" indent="-285750" fontAlgn="auto">
              <a:tabLst/>
              <a:defRPr/>
            </a:pPr>
            <a:r>
              <a:rPr lang="en-US"/>
              <a:t>Hierarchy of Credibility</a:t>
            </a:r>
          </a:p>
          <a:p>
            <a:pPr lvl="1">
              <a:defRPr/>
            </a:pPr>
            <a:r>
              <a:rPr kumimoji="0" lang="en-US" b="0" i="0" u="none" strike="noStrike" spc="0" normalizeH="0" baseline="0" noProof="0">
                <a:ln>
                  <a:noFill/>
                </a:ln>
                <a:uLnTx/>
                <a:uFillTx/>
              </a:rPr>
              <a:t>Scientists, Politicians, Activists, Celebrities</a:t>
            </a:r>
          </a:p>
          <a:p>
            <a:pPr lvl="1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E1CF55-01C1-4170-8C4F-3ADE222083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r="3" b="29460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68424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F05-229D-40ED-86DB-80351D0E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Message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C8B45-DAA9-4E17-A073-70F5CC86DD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19250" y="2820194"/>
            <a:ext cx="4076700" cy="27908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35360-63C3-4CD7-BB59-E2544F954C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Can be based on Fact or Emotion</a:t>
            </a:r>
          </a:p>
          <a:p>
            <a:r>
              <a:rPr lang="en-CA" dirty="0"/>
              <a:t>Discrepant Message</a:t>
            </a:r>
          </a:p>
          <a:p>
            <a:r>
              <a:rPr lang="en-CA" dirty="0"/>
              <a:t>Relationship between the Credibility of the Source and Discrepancy of Message</a:t>
            </a:r>
          </a:p>
        </p:txBody>
      </p:sp>
    </p:spTree>
    <p:extLst>
      <p:ext uri="{BB962C8B-B14F-4D97-AF65-F5344CB8AC3E}">
        <p14:creationId xmlns:p14="http://schemas.microsoft.com/office/powerpoint/2010/main" val="146214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829C83-3BC5-4CF4-BEF5-9A60E979C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F4F7E-5C43-476E-B867-8F2E7EBB3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2" y="2556932"/>
            <a:ext cx="625686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Factors that May Impact Whether the Target is Persuaded</a:t>
            </a:r>
          </a:p>
          <a:p>
            <a:pPr lvl="1"/>
            <a:r>
              <a:rPr lang="en-US" dirty="0"/>
              <a:t>Intelligence</a:t>
            </a:r>
          </a:p>
          <a:p>
            <a:pPr lvl="1"/>
            <a:r>
              <a:rPr lang="en-US" dirty="0"/>
              <a:t>Degree of Involvement</a:t>
            </a:r>
          </a:p>
          <a:p>
            <a:pPr lvl="1"/>
            <a:r>
              <a:rPr lang="en-US" dirty="0"/>
              <a:t>Personality</a:t>
            </a:r>
          </a:p>
          <a:p>
            <a:pPr lvl="1"/>
            <a:r>
              <a:rPr lang="en-US" dirty="0"/>
              <a:t>Degree of Focus/Distraction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48853-81AA-4FE7-9850-63AC7EC13D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r="11348" b="3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7844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10033D-0BD7-4B00-91B1-80B406A2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 sz="4100">
                <a:solidFill>
                  <a:srgbClr val="262626"/>
                </a:solidFill>
              </a:rPr>
              <a:t>Complying with Threats and Promises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C448D978-E347-F538-3949-C69DC5C6B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337022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96947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206</TotalTime>
  <Words>414</Words>
  <Application>Microsoft Office PowerPoint</Application>
  <PresentationFormat>Widescreen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Garamond</vt:lpstr>
      <vt:lpstr>Organic</vt:lpstr>
      <vt:lpstr>Social Influence and Persuasion</vt:lpstr>
      <vt:lpstr>Introduction</vt:lpstr>
      <vt:lpstr>Social Influence</vt:lpstr>
      <vt:lpstr>Persuasion</vt:lpstr>
      <vt:lpstr>Communication-Persuasion Paradigm</vt:lpstr>
      <vt:lpstr>The Source</vt:lpstr>
      <vt:lpstr>The Message</vt:lpstr>
      <vt:lpstr>The Target</vt:lpstr>
      <vt:lpstr>Complying with Threats and Promises</vt:lpstr>
      <vt:lpstr>Question</vt:lpstr>
      <vt:lpstr>Obedience</vt:lpstr>
      <vt:lpstr>Authority</vt:lpstr>
      <vt:lpstr>Milgram’s Obedience Experiment</vt:lpstr>
      <vt:lpstr>Factors that Impact Obedience</vt:lpstr>
      <vt:lpstr>Resistance</vt:lpstr>
      <vt:lpstr>Forms of Resistance</vt:lpstr>
      <vt:lpstr>Have a Great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Influence and Persuasion</dc:title>
  <dc:creator>Erica Speakman</dc:creator>
  <cp:lastModifiedBy>Speakman, Erica</cp:lastModifiedBy>
  <cp:revision>9</cp:revision>
  <dcterms:created xsi:type="dcterms:W3CDTF">2018-03-08T01:06:01Z</dcterms:created>
  <dcterms:modified xsi:type="dcterms:W3CDTF">2024-10-17T18:47:13Z</dcterms:modified>
</cp:coreProperties>
</file>